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4"/>
  </p:sldMasterIdLst>
  <p:notesMasterIdLst>
    <p:notesMasterId r:id="rId31"/>
  </p:notesMasterIdLst>
  <p:sldIdLst>
    <p:sldId id="277" r:id="rId5"/>
    <p:sldId id="276" r:id="rId6"/>
    <p:sldId id="302" r:id="rId7"/>
    <p:sldId id="303" r:id="rId8"/>
    <p:sldId id="304" r:id="rId9"/>
    <p:sldId id="301" r:id="rId10"/>
    <p:sldId id="257" r:id="rId11"/>
    <p:sldId id="275" r:id="rId12"/>
    <p:sldId id="261" r:id="rId13"/>
    <p:sldId id="280" r:id="rId14"/>
    <p:sldId id="279" r:id="rId15"/>
    <p:sldId id="287" r:id="rId16"/>
    <p:sldId id="291" r:id="rId17"/>
    <p:sldId id="292" r:id="rId18"/>
    <p:sldId id="293" r:id="rId19"/>
    <p:sldId id="294" r:id="rId20"/>
    <p:sldId id="295" r:id="rId21"/>
    <p:sldId id="296" r:id="rId22"/>
    <p:sldId id="283" r:id="rId23"/>
    <p:sldId id="298" r:id="rId24"/>
    <p:sldId id="281" r:id="rId25"/>
    <p:sldId id="284" r:id="rId26"/>
    <p:sldId id="300" r:id="rId27"/>
    <p:sldId id="299" r:id="rId28"/>
    <p:sldId id="297" r:id="rId29"/>
    <p:sldId id="272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8D35AD-26A5-47E9-8EAF-B72906A2E1D3}" v="421" dt="2023-08-24T14:05:37.054"/>
    <p1510:client id="{5C288BCA-C090-5142-B78F-28A52DCA123A}" v="317" dt="2023-08-24T15:12:40.003"/>
    <p1510:client id="{7A6AE31B-AC81-452C-A607-94803736BC8A}" v="41" dt="2023-08-31T14:21:23.090"/>
    <p1510:client id="{8D2448AB-EDD5-4CE6-8DAF-B4A6FE5A7B21}" v="442" dt="2023-08-31T12:23:20.624"/>
    <p1510:client id="{962B61B9-7014-43AA-AEA6-9C568CD4B1C4}" v="9" dt="2023-08-29T12:55:38.0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79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OLIVEIRA DE MOURA" userId="S::lucas.moura30@fatec.sp.gov.br::772b2688-61a7-4745-b3e2-9b844e6bff13" providerId="AD" clId="Web-{5C288BCA-C090-5142-B78F-28A52DCA123A}"/>
    <pc:docChg chg="addSld modSld">
      <pc:chgData name="LUCAS OLIVEIRA DE MOURA" userId="S::lucas.moura30@fatec.sp.gov.br::772b2688-61a7-4745-b3e2-9b844e6bff13" providerId="AD" clId="Web-{5C288BCA-C090-5142-B78F-28A52DCA123A}" dt="2023-08-24T15:12:40.003" v="314" actId="14100"/>
      <pc:docMkLst>
        <pc:docMk/>
      </pc:docMkLst>
      <pc:sldChg chg="modSp">
        <pc:chgData name="LUCAS OLIVEIRA DE MOURA" userId="S::lucas.moura30@fatec.sp.gov.br::772b2688-61a7-4745-b3e2-9b844e6bff13" providerId="AD" clId="Web-{5C288BCA-C090-5142-B78F-28A52DCA123A}" dt="2023-08-24T14:54:13.443" v="10" actId="14100"/>
        <pc:sldMkLst>
          <pc:docMk/>
          <pc:sldMk cId="1540362425" sldId="276"/>
        </pc:sldMkLst>
        <pc:spChg chg="mod">
          <ac:chgData name="LUCAS OLIVEIRA DE MOURA" userId="S::lucas.moura30@fatec.sp.gov.br::772b2688-61a7-4745-b3e2-9b844e6bff13" providerId="AD" clId="Web-{5C288BCA-C090-5142-B78F-28A52DCA123A}" dt="2023-08-24T14:27:39.964" v="2" actId="14100"/>
          <ac:spMkLst>
            <pc:docMk/>
            <pc:sldMk cId="1540362425" sldId="276"/>
            <ac:spMk id="3" creationId="{FAE47FBA-DD12-CC6D-E59A-1FAE078F57E0}"/>
          </ac:spMkLst>
        </pc:spChg>
        <pc:picChg chg="mod ord">
          <ac:chgData name="LUCAS OLIVEIRA DE MOURA" userId="S::lucas.moura30@fatec.sp.gov.br::772b2688-61a7-4745-b3e2-9b844e6bff13" providerId="AD" clId="Web-{5C288BCA-C090-5142-B78F-28A52DCA123A}" dt="2023-08-24T14:54:13.443" v="10" actId="14100"/>
          <ac:picMkLst>
            <pc:docMk/>
            <pc:sldMk cId="1540362425" sldId="276"/>
            <ac:picMk id="124" creationId="{B71CB94E-14B9-FD5E-8A40-74B167F07D66}"/>
          </ac:picMkLst>
        </pc:picChg>
      </pc:sldChg>
      <pc:sldChg chg="modSp">
        <pc:chgData name="LUCAS OLIVEIRA DE MOURA" userId="S::lucas.moura30@fatec.sp.gov.br::772b2688-61a7-4745-b3e2-9b844e6bff13" providerId="AD" clId="Web-{5C288BCA-C090-5142-B78F-28A52DCA123A}" dt="2023-08-24T14:27:33.823" v="1" actId="14100"/>
        <pc:sldMkLst>
          <pc:docMk/>
          <pc:sldMk cId="3994211751" sldId="302"/>
        </pc:sldMkLst>
        <pc:spChg chg="mod">
          <ac:chgData name="LUCAS OLIVEIRA DE MOURA" userId="S::lucas.moura30@fatec.sp.gov.br::772b2688-61a7-4745-b3e2-9b844e6bff13" providerId="AD" clId="Web-{5C288BCA-C090-5142-B78F-28A52DCA123A}" dt="2023-08-24T14:27:33.823" v="1" actId="14100"/>
          <ac:spMkLst>
            <pc:docMk/>
            <pc:sldMk cId="3994211751" sldId="302"/>
            <ac:spMk id="3" creationId="{FAE47FBA-DD12-CC6D-E59A-1FAE078F57E0}"/>
          </ac:spMkLst>
        </pc:spChg>
        <pc:spChg chg="mod">
          <ac:chgData name="LUCAS OLIVEIRA DE MOURA" userId="S::lucas.moura30@fatec.sp.gov.br::772b2688-61a7-4745-b3e2-9b844e6bff13" providerId="AD" clId="Web-{5C288BCA-C090-5142-B78F-28A52DCA123A}" dt="2023-08-24T14:27:21.838" v="0" actId="14100"/>
          <ac:spMkLst>
            <pc:docMk/>
            <pc:sldMk cId="3994211751" sldId="302"/>
            <ac:spMk id="8" creationId="{A6FC454B-77DE-4C2D-CA19-E6B154BF857B}"/>
          </ac:spMkLst>
        </pc:spChg>
      </pc:sldChg>
      <pc:sldChg chg="addSp delSp modSp add replId addAnim delAnim">
        <pc:chgData name="LUCAS OLIVEIRA DE MOURA" userId="S::lucas.moura30@fatec.sp.gov.br::772b2688-61a7-4745-b3e2-9b844e6bff13" providerId="AD" clId="Web-{5C288BCA-C090-5142-B78F-28A52DCA123A}" dt="2023-08-24T15:12:40.003" v="314" actId="14100"/>
        <pc:sldMkLst>
          <pc:docMk/>
          <pc:sldMk cId="773413644" sldId="303"/>
        </pc:sldMkLst>
        <pc:spChg chg="mod">
          <ac:chgData name="LUCAS OLIVEIRA DE MOURA" userId="S::lucas.moura30@fatec.sp.gov.br::772b2688-61a7-4745-b3e2-9b844e6bff13" providerId="AD" clId="Web-{5C288BCA-C090-5142-B78F-28A52DCA123A}" dt="2023-08-24T15:12:40.003" v="314" actId="14100"/>
          <ac:spMkLst>
            <pc:docMk/>
            <pc:sldMk cId="773413644" sldId="303"/>
            <ac:spMk id="8" creationId="{A6FC454B-77DE-4C2D-CA19-E6B154BF857B}"/>
          </ac:spMkLst>
        </pc:spChg>
        <pc:spChg chg="mod">
          <ac:chgData name="LUCAS OLIVEIRA DE MOURA" userId="S::lucas.moura30@fatec.sp.gov.br::772b2688-61a7-4745-b3e2-9b844e6bff13" providerId="AD" clId="Web-{5C288BCA-C090-5142-B78F-28A52DCA123A}" dt="2023-08-24T15:11:15.204" v="279" actId="20577"/>
          <ac:spMkLst>
            <pc:docMk/>
            <pc:sldMk cId="773413644" sldId="303"/>
            <ac:spMk id="122" creationId="{4D769983-4514-87BB-A844-826ECD8757D0}"/>
          </ac:spMkLst>
        </pc:spChg>
        <pc:picChg chg="add mod">
          <ac:chgData name="LUCAS OLIVEIRA DE MOURA" userId="S::lucas.moura30@fatec.sp.gov.br::772b2688-61a7-4745-b3e2-9b844e6bff13" providerId="AD" clId="Web-{5C288BCA-C090-5142-B78F-28A52DCA123A}" dt="2023-08-24T15:11:50.908" v="288" actId="1076"/>
          <ac:picMkLst>
            <pc:docMk/>
            <pc:sldMk cId="773413644" sldId="303"/>
            <ac:picMk id="5" creationId="{020E26D3-213E-DCAD-2D5A-734799810A54}"/>
          </ac:picMkLst>
        </pc:picChg>
        <pc:picChg chg="add del mod">
          <ac:chgData name="LUCAS OLIVEIRA DE MOURA" userId="S::lucas.moura30@fatec.sp.gov.br::772b2688-61a7-4745-b3e2-9b844e6bff13" providerId="AD" clId="Web-{5C288BCA-C090-5142-B78F-28A52DCA123A}" dt="2023-08-24T15:11:28.954" v="281"/>
          <ac:picMkLst>
            <pc:docMk/>
            <pc:sldMk cId="773413644" sldId="303"/>
            <ac:picMk id="6" creationId="{DF79CA3A-F90C-3E45-E3AE-A78DF59D4C96}"/>
          </ac:picMkLst>
        </pc:picChg>
      </pc:sldChg>
    </pc:docChg>
  </pc:docChgLst>
  <pc:docChgLst>
    <pc:chgData name="GUILHERME AUGUSTO DIAS DE ANDRADE" userId="S::guilherme.andrade8@fatec.sp.gov.br::98899907-99b7-401d-9e0b-46495a2b76ee" providerId="AD" clId="Web-{962B61B9-7014-43AA-AEA6-9C568CD4B1C4}"/>
    <pc:docChg chg="modSld">
      <pc:chgData name="GUILHERME AUGUSTO DIAS DE ANDRADE" userId="S::guilherme.andrade8@fatec.sp.gov.br::98899907-99b7-401d-9e0b-46495a2b76ee" providerId="AD" clId="Web-{962B61B9-7014-43AA-AEA6-9C568CD4B1C4}" dt="2023-08-29T12:55:38.020" v="13" actId="14100"/>
      <pc:docMkLst>
        <pc:docMk/>
      </pc:docMkLst>
      <pc:sldChg chg="delSp modSp delAnim">
        <pc:chgData name="GUILHERME AUGUSTO DIAS DE ANDRADE" userId="S::guilherme.andrade8@fatec.sp.gov.br::98899907-99b7-401d-9e0b-46495a2b76ee" providerId="AD" clId="Web-{962B61B9-7014-43AA-AEA6-9C568CD4B1C4}" dt="2023-08-29T12:54:13.971" v="12" actId="20577"/>
        <pc:sldMkLst>
          <pc:docMk/>
          <pc:sldMk cId="112252135" sldId="257"/>
        </pc:sldMkLst>
        <pc:spChg chg="mod">
          <ac:chgData name="GUILHERME AUGUSTO DIAS DE ANDRADE" userId="S::guilherme.andrade8@fatec.sp.gov.br::98899907-99b7-401d-9e0b-46495a2b76ee" providerId="AD" clId="Web-{962B61B9-7014-43AA-AEA6-9C568CD4B1C4}" dt="2023-08-29T12:54:13.971" v="12" actId="20577"/>
          <ac:spMkLst>
            <pc:docMk/>
            <pc:sldMk cId="112252135" sldId="257"/>
            <ac:spMk id="6" creationId="{D4EEEE2E-7779-530E-F6F6-8D92817E7A91}"/>
          </ac:spMkLst>
        </pc:spChg>
        <pc:picChg chg="del">
          <ac:chgData name="GUILHERME AUGUSTO DIAS DE ANDRADE" userId="S::guilherme.andrade8@fatec.sp.gov.br::98899907-99b7-401d-9e0b-46495a2b76ee" providerId="AD" clId="Web-{962B61B9-7014-43AA-AEA6-9C568CD4B1C4}" dt="2023-08-29T12:54:02.080" v="9"/>
          <ac:picMkLst>
            <pc:docMk/>
            <pc:sldMk cId="112252135" sldId="257"/>
            <ac:picMk id="4" creationId="{A22A8BD0-E455-1E66-36A6-17A76DE4E52B}"/>
          </ac:picMkLst>
        </pc:picChg>
      </pc:sldChg>
      <pc:sldChg chg="modSp">
        <pc:chgData name="GUILHERME AUGUSTO DIAS DE ANDRADE" userId="S::guilherme.andrade8@fatec.sp.gov.br::98899907-99b7-401d-9e0b-46495a2b76ee" providerId="AD" clId="Web-{962B61B9-7014-43AA-AEA6-9C568CD4B1C4}" dt="2023-08-29T12:48:36.385" v="8" actId="20577"/>
        <pc:sldMkLst>
          <pc:docMk/>
          <pc:sldMk cId="1075042674" sldId="301"/>
        </pc:sldMkLst>
        <pc:graphicFrameChg chg="modGraphic">
          <ac:chgData name="GUILHERME AUGUSTO DIAS DE ANDRADE" userId="S::guilherme.andrade8@fatec.sp.gov.br::98899907-99b7-401d-9e0b-46495a2b76ee" providerId="AD" clId="Web-{962B61B9-7014-43AA-AEA6-9C568CD4B1C4}" dt="2023-08-29T12:48:36.385" v="8" actId="20577"/>
          <ac:graphicFrameMkLst>
            <pc:docMk/>
            <pc:sldMk cId="1075042674" sldId="301"/>
            <ac:graphicFrameMk id="13" creationId="{8BBEABB8-CBC2-8B1C-6771-68937E720757}"/>
          </ac:graphicFrameMkLst>
        </pc:graphicFrameChg>
      </pc:sldChg>
      <pc:sldChg chg="modSp">
        <pc:chgData name="GUILHERME AUGUSTO DIAS DE ANDRADE" userId="S::guilherme.andrade8@fatec.sp.gov.br::98899907-99b7-401d-9e0b-46495a2b76ee" providerId="AD" clId="Web-{962B61B9-7014-43AA-AEA6-9C568CD4B1C4}" dt="2023-08-29T12:55:38.020" v="13" actId="14100"/>
        <pc:sldMkLst>
          <pc:docMk/>
          <pc:sldMk cId="773413644" sldId="303"/>
        </pc:sldMkLst>
        <pc:picChg chg="mod">
          <ac:chgData name="GUILHERME AUGUSTO DIAS DE ANDRADE" userId="S::guilherme.andrade8@fatec.sp.gov.br::98899907-99b7-401d-9e0b-46495a2b76ee" providerId="AD" clId="Web-{962B61B9-7014-43AA-AEA6-9C568CD4B1C4}" dt="2023-08-29T12:55:38.020" v="13" actId="14100"/>
          <ac:picMkLst>
            <pc:docMk/>
            <pc:sldMk cId="773413644" sldId="303"/>
            <ac:picMk id="5" creationId="{020E26D3-213E-DCAD-2D5A-734799810A54}"/>
          </ac:picMkLst>
        </pc:picChg>
      </pc:sldChg>
    </pc:docChg>
  </pc:docChgLst>
  <pc:docChgLst>
    <pc:chgData name="LUCAS OLIVEIRA DE MOURA" userId="S::lucas.moura30@fatec.sp.gov.br::772b2688-61a7-4745-b3e2-9b844e6bff13" providerId="AD" clId="Web-{8D2448AB-EDD5-4CE6-8DAF-B4A6FE5A7B21}"/>
    <pc:docChg chg="addSld modSld">
      <pc:chgData name="LUCAS OLIVEIRA DE MOURA" userId="S::lucas.moura30@fatec.sp.gov.br::772b2688-61a7-4745-b3e2-9b844e6bff13" providerId="AD" clId="Web-{8D2448AB-EDD5-4CE6-8DAF-B4A6FE5A7B21}" dt="2023-08-31T12:23:20.624" v="412" actId="1076"/>
      <pc:docMkLst>
        <pc:docMk/>
      </pc:docMkLst>
      <pc:sldChg chg="modSp">
        <pc:chgData name="LUCAS OLIVEIRA DE MOURA" userId="S::lucas.moura30@fatec.sp.gov.br::772b2688-61a7-4745-b3e2-9b844e6bff13" providerId="AD" clId="Web-{8D2448AB-EDD5-4CE6-8DAF-B4A6FE5A7B21}" dt="2023-08-31T11:38:00.372" v="10" actId="20577"/>
        <pc:sldMkLst>
          <pc:docMk/>
          <pc:sldMk cId="1540362425" sldId="276"/>
        </pc:sldMkLst>
        <pc:spChg chg="mod">
          <ac:chgData name="LUCAS OLIVEIRA DE MOURA" userId="S::lucas.moura30@fatec.sp.gov.br::772b2688-61a7-4745-b3e2-9b844e6bff13" providerId="AD" clId="Web-{8D2448AB-EDD5-4CE6-8DAF-B4A6FE5A7B21}" dt="2023-08-31T11:38:00.372" v="10" actId="20577"/>
          <ac:spMkLst>
            <pc:docMk/>
            <pc:sldMk cId="1540362425" sldId="276"/>
            <ac:spMk id="122" creationId="{4D769983-4514-87BB-A844-826ECD8757D0}"/>
          </ac:spMkLst>
        </pc:spChg>
      </pc:sldChg>
      <pc:sldChg chg="modSp">
        <pc:chgData name="LUCAS OLIVEIRA DE MOURA" userId="S::lucas.moura30@fatec.sp.gov.br::772b2688-61a7-4745-b3e2-9b844e6bff13" providerId="AD" clId="Web-{8D2448AB-EDD5-4CE6-8DAF-B4A6FE5A7B21}" dt="2023-08-31T11:38:47.544" v="16" actId="20577"/>
        <pc:sldMkLst>
          <pc:docMk/>
          <pc:sldMk cId="1075042674" sldId="301"/>
        </pc:sldMkLst>
        <pc:graphicFrameChg chg="mod modGraphic">
          <ac:chgData name="LUCAS OLIVEIRA DE MOURA" userId="S::lucas.moura30@fatec.sp.gov.br::772b2688-61a7-4745-b3e2-9b844e6bff13" providerId="AD" clId="Web-{8D2448AB-EDD5-4CE6-8DAF-B4A6FE5A7B21}" dt="2023-08-31T11:38:47.544" v="16" actId="20577"/>
          <ac:graphicFrameMkLst>
            <pc:docMk/>
            <pc:sldMk cId="1075042674" sldId="301"/>
            <ac:graphicFrameMk id="13" creationId="{8BBEABB8-CBC2-8B1C-6771-68937E720757}"/>
          </ac:graphicFrameMkLst>
        </pc:graphicFrameChg>
      </pc:sldChg>
      <pc:sldChg chg="addSp delSp modSp add replId addAnim delAnim">
        <pc:chgData name="LUCAS OLIVEIRA DE MOURA" userId="S::lucas.moura30@fatec.sp.gov.br::772b2688-61a7-4745-b3e2-9b844e6bff13" providerId="AD" clId="Web-{8D2448AB-EDD5-4CE6-8DAF-B4A6FE5A7B21}" dt="2023-08-31T12:23:20.624" v="412" actId="1076"/>
        <pc:sldMkLst>
          <pc:docMk/>
          <pc:sldMk cId="2756123835" sldId="304"/>
        </pc:sldMkLst>
        <pc:spChg chg="mod">
          <ac:chgData name="LUCAS OLIVEIRA DE MOURA" userId="S::lucas.moura30@fatec.sp.gov.br::772b2688-61a7-4745-b3e2-9b844e6bff13" providerId="AD" clId="Web-{8D2448AB-EDD5-4CE6-8DAF-B4A6FE5A7B21}" dt="2023-08-31T11:54:22.332" v="166" actId="20577"/>
          <ac:spMkLst>
            <pc:docMk/>
            <pc:sldMk cId="2756123835" sldId="304"/>
            <ac:spMk id="2" creationId="{10A667E8-F4CC-4C1D-9BDA-B5C5EB79706F}"/>
          </ac:spMkLst>
        </pc:spChg>
        <pc:spChg chg="add del">
          <ac:chgData name="LUCAS OLIVEIRA DE MOURA" userId="S::lucas.moura30@fatec.sp.gov.br::772b2688-61a7-4745-b3e2-9b844e6bff13" providerId="AD" clId="Web-{8D2448AB-EDD5-4CE6-8DAF-B4A6FE5A7B21}" dt="2023-08-31T11:42:00.815" v="43"/>
          <ac:spMkLst>
            <pc:docMk/>
            <pc:sldMk cId="2756123835" sldId="304"/>
            <ac:spMk id="7" creationId="{DAC7945A-FD0C-FE52-4097-7E6BB495C03D}"/>
          </ac:spMkLst>
        </pc:spChg>
        <pc:spChg chg="del">
          <ac:chgData name="LUCAS OLIVEIRA DE MOURA" userId="S::lucas.moura30@fatec.sp.gov.br::772b2688-61a7-4745-b3e2-9b844e6bff13" providerId="AD" clId="Web-{8D2448AB-EDD5-4CE6-8DAF-B4A6FE5A7B21}" dt="2023-08-31T11:39:57.249" v="22"/>
          <ac:spMkLst>
            <pc:docMk/>
            <pc:sldMk cId="2756123835" sldId="304"/>
            <ac:spMk id="8" creationId="{A6FC454B-77DE-4C2D-CA19-E6B154BF857B}"/>
          </ac:spMkLst>
        </pc:spChg>
        <pc:spChg chg="add mod">
          <ac:chgData name="LUCAS OLIVEIRA DE MOURA" userId="S::lucas.moura30@fatec.sp.gov.br::772b2688-61a7-4745-b3e2-9b844e6bff13" providerId="AD" clId="Web-{8D2448AB-EDD5-4CE6-8DAF-B4A6FE5A7B21}" dt="2023-08-31T11:53:40.972" v="154"/>
          <ac:spMkLst>
            <pc:docMk/>
            <pc:sldMk cId="2756123835" sldId="304"/>
            <ac:spMk id="9" creationId="{57F09D29-32CC-34BB-D2B5-0A1203668F95}"/>
          </ac:spMkLst>
        </pc:spChg>
        <pc:spChg chg="add mod">
          <ac:chgData name="LUCAS OLIVEIRA DE MOURA" userId="S::lucas.moura30@fatec.sp.gov.br::772b2688-61a7-4745-b3e2-9b844e6bff13" providerId="AD" clId="Web-{8D2448AB-EDD5-4CE6-8DAF-B4A6FE5A7B21}" dt="2023-08-31T11:53:41.003" v="155"/>
          <ac:spMkLst>
            <pc:docMk/>
            <pc:sldMk cId="2756123835" sldId="304"/>
            <ac:spMk id="12" creationId="{0C74FC59-6883-7C37-9EA0-9D302A129DA4}"/>
          </ac:spMkLst>
        </pc:spChg>
        <pc:spChg chg="add mod">
          <ac:chgData name="LUCAS OLIVEIRA DE MOURA" userId="S::lucas.moura30@fatec.sp.gov.br::772b2688-61a7-4745-b3e2-9b844e6bff13" providerId="AD" clId="Web-{8D2448AB-EDD5-4CE6-8DAF-B4A6FE5A7B21}" dt="2023-08-31T11:53:41.050" v="156"/>
          <ac:spMkLst>
            <pc:docMk/>
            <pc:sldMk cId="2756123835" sldId="304"/>
            <ac:spMk id="13" creationId="{D8637E9D-A486-BCBB-7882-AFC8F3CA3C4D}"/>
          </ac:spMkLst>
        </pc:spChg>
        <pc:spChg chg="add mod">
          <ac:chgData name="LUCAS OLIVEIRA DE MOURA" userId="S::lucas.moura30@fatec.sp.gov.br::772b2688-61a7-4745-b3e2-9b844e6bff13" providerId="AD" clId="Web-{8D2448AB-EDD5-4CE6-8DAF-B4A6FE5A7B21}" dt="2023-08-31T11:53:41.081" v="157"/>
          <ac:spMkLst>
            <pc:docMk/>
            <pc:sldMk cId="2756123835" sldId="304"/>
            <ac:spMk id="16" creationId="{E197E436-80AA-8D04-5362-EFDC0DB92779}"/>
          </ac:spMkLst>
        </pc:spChg>
        <pc:spChg chg="add del mod">
          <ac:chgData name="LUCAS OLIVEIRA DE MOURA" userId="S::lucas.moura30@fatec.sp.gov.br::772b2688-61a7-4745-b3e2-9b844e6bff13" providerId="AD" clId="Web-{8D2448AB-EDD5-4CE6-8DAF-B4A6FE5A7B21}" dt="2023-08-31T11:54:28.364" v="168"/>
          <ac:spMkLst>
            <pc:docMk/>
            <pc:sldMk cId="2756123835" sldId="304"/>
            <ac:spMk id="19" creationId="{28C93740-9CF8-23F6-2FE2-C722B94FB212}"/>
          </ac:spMkLst>
        </pc:spChg>
        <pc:spChg chg="add del mod">
          <ac:chgData name="LUCAS OLIVEIRA DE MOURA" userId="S::lucas.moura30@fatec.sp.gov.br::772b2688-61a7-4745-b3e2-9b844e6bff13" providerId="AD" clId="Web-{8D2448AB-EDD5-4CE6-8DAF-B4A6FE5A7B21}" dt="2023-08-31T11:54:39.130" v="171"/>
          <ac:spMkLst>
            <pc:docMk/>
            <pc:sldMk cId="2756123835" sldId="304"/>
            <ac:spMk id="21" creationId="{3A00C8CB-F5DB-5558-0A63-B13BCB6BB080}"/>
          </ac:spMkLst>
        </pc:spChg>
        <pc:spChg chg="add mod">
          <ac:chgData name="LUCAS OLIVEIRA DE MOURA" userId="S::lucas.moura30@fatec.sp.gov.br::772b2688-61a7-4745-b3e2-9b844e6bff13" providerId="AD" clId="Web-{8D2448AB-EDD5-4CE6-8DAF-B4A6FE5A7B21}" dt="2023-08-31T11:54:53.021" v="177" actId="20577"/>
          <ac:spMkLst>
            <pc:docMk/>
            <pc:sldMk cId="2756123835" sldId="304"/>
            <ac:spMk id="23" creationId="{4F7610AA-BFD6-A2D4-C606-068572BCB654}"/>
          </ac:spMkLst>
        </pc:spChg>
        <pc:spChg chg="add del">
          <ac:chgData name="LUCAS OLIVEIRA DE MOURA" userId="S::lucas.moura30@fatec.sp.gov.br::772b2688-61a7-4745-b3e2-9b844e6bff13" providerId="AD" clId="Web-{8D2448AB-EDD5-4CE6-8DAF-B4A6FE5A7B21}" dt="2023-08-31T11:55:15.381" v="181"/>
          <ac:spMkLst>
            <pc:docMk/>
            <pc:sldMk cId="2756123835" sldId="304"/>
            <ac:spMk id="25" creationId="{22FA59E2-947A-EBF8-AEAD-7CFFAC1ED5F3}"/>
          </ac:spMkLst>
        </pc:spChg>
        <pc:spChg chg="add del">
          <ac:chgData name="LUCAS OLIVEIRA DE MOURA" userId="S::lucas.moura30@fatec.sp.gov.br::772b2688-61a7-4745-b3e2-9b844e6bff13" providerId="AD" clId="Web-{8D2448AB-EDD5-4CE6-8DAF-B4A6FE5A7B21}" dt="2023-08-31T11:55:20.365" v="183"/>
          <ac:spMkLst>
            <pc:docMk/>
            <pc:sldMk cId="2756123835" sldId="304"/>
            <ac:spMk id="27" creationId="{11750D79-50FF-74C4-8F7B-F5DDD9C94493}"/>
          </ac:spMkLst>
        </pc:spChg>
        <pc:spChg chg="mod topLvl">
          <ac:chgData name="LUCAS OLIVEIRA DE MOURA" userId="S::lucas.moura30@fatec.sp.gov.br::772b2688-61a7-4745-b3e2-9b844e6bff13" providerId="AD" clId="Web-{8D2448AB-EDD5-4CE6-8DAF-B4A6FE5A7B21}" dt="2023-08-31T12:22:49.311" v="408" actId="14100"/>
          <ac:spMkLst>
            <pc:docMk/>
            <pc:sldMk cId="2756123835" sldId="304"/>
            <ac:spMk id="30" creationId="{BBAF0BF7-9BD4-88B4-E5D8-4A6BAFB54D78}"/>
          </ac:spMkLst>
        </pc:spChg>
        <pc:spChg chg="del">
          <ac:chgData name="LUCAS OLIVEIRA DE MOURA" userId="S::lucas.moura30@fatec.sp.gov.br::772b2688-61a7-4745-b3e2-9b844e6bff13" providerId="AD" clId="Web-{8D2448AB-EDD5-4CE6-8DAF-B4A6FE5A7B21}" dt="2023-08-31T11:55:45.178" v="189"/>
          <ac:spMkLst>
            <pc:docMk/>
            <pc:sldMk cId="2756123835" sldId="304"/>
            <ac:spMk id="32" creationId="{C33903C6-A687-56FB-1396-70F70ADA1B06}"/>
          </ac:spMkLst>
        </pc:spChg>
        <pc:spChg chg="del mod">
          <ac:chgData name="LUCAS OLIVEIRA DE MOURA" userId="S::lucas.moura30@fatec.sp.gov.br::772b2688-61a7-4745-b3e2-9b844e6bff13" providerId="AD" clId="Web-{8D2448AB-EDD5-4CE6-8DAF-B4A6FE5A7B21}" dt="2023-08-31T11:56:15.788" v="194"/>
          <ac:spMkLst>
            <pc:docMk/>
            <pc:sldMk cId="2756123835" sldId="304"/>
            <ac:spMk id="33" creationId="{F0E51D16-89F1-BABB-93CB-BD6ABD10400A}"/>
          </ac:spMkLst>
        </pc:spChg>
        <pc:spChg chg="mod topLvl">
          <ac:chgData name="LUCAS OLIVEIRA DE MOURA" userId="S::lucas.moura30@fatec.sp.gov.br::772b2688-61a7-4745-b3e2-9b844e6bff13" providerId="AD" clId="Web-{8D2448AB-EDD5-4CE6-8DAF-B4A6FE5A7B21}" dt="2023-08-31T12:18:16.320" v="378"/>
          <ac:spMkLst>
            <pc:docMk/>
            <pc:sldMk cId="2756123835" sldId="304"/>
            <ac:spMk id="34" creationId="{D0DF0212-A847-3850-9520-F2E49F8E0D1B}"/>
          </ac:spMkLst>
        </pc:spChg>
        <pc:spChg chg="add del mod">
          <ac:chgData name="LUCAS OLIVEIRA DE MOURA" userId="S::lucas.moura30@fatec.sp.gov.br::772b2688-61a7-4745-b3e2-9b844e6bff13" providerId="AD" clId="Web-{8D2448AB-EDD5-4CE6-8DAF-B4A6FE5A7B21}" dt="2023-08-31T12:03:26.095" v="261"/>
          <ac:spMkLst>
            <pc:docMk/>
            <pc:sldMk cId="2756123835" sldId="304"/>
            <ac:spMk id="41" creationId="{73EAC2D9-7C6B-CC67-1235-1723F47D0213}"/>
          </ac:spMkLst>
        </pc:spChg>
        <pc:spChg chg="add del mod">
          <ac:chgData name="LUCAS OLIVEIRA DE MOURA" userId="S::lucas.moura30@fatec.sp.gov.br::772b2688-61a7-4745-b3e2-9b844e6bff13" providerId="AD" clId="Web-{8D2448AB-EDD5-4CE6-8DAF-B4A6FE5A7B21}" dt="2023-08-31T12:04:01.299" v="267"/>
          <ac:spMkLst>
            <pc:docMk/>
            <pc:sldMk cId="2756123835" sldId="304"/>
            <ac:spMk id="42" creationId="{DE74B1EA-B5B8-2359-1F31-0D0826835423}"/>
          </ac:spMkLst>
        </pc:spChg>
        <pc:spChg chg="add del mod">
          <ac:chgData name="LUCAS OLIVEIRA DE MOURA" userId="S::lucas.moura30@fatec.sp.gov.br::772b2688-61a7-4745-b3e2-9b844e6bff13" providerId="AD" clId="Web-{8D2448AB-EDD5-4CE6-8DAF-B4A6FE5A7B21}" dt="2023-08-31T12:05:18.051" v="279"/>
          <ac:spMkLst>
            <pc:docMk/>
            <pc:sldMk cId="2756123835" sldId="304"/>
            <ac:spMk id="44" creationId="{54A773E1-B03E-EE25-5E8D-BD480903D0F8}"/>
          </ac:spMkLst>
        </pc:spChg>
        <pc:spChg chg="add del mod">
          <ac:chgData name="LUCAS OLIVEIRA DE MOURA" userId="S::lucas.moura30@fatec.sp.gov.br::772b2688-61a7-4745-b3e2-9b844e6bff13" providerId="AD" clId="Web-{8D2448AB-EDD5-4CE6-8DAF-B4A6FE5A7B21}" dt="2023-08-31T12:05:52.568" v="287"/>
          <ac:spMkLst>
            <pc:docMk/>
            <pc:sldMk cId="2756123835" sldId="304"/>
            <ac:spMk id="45" creationId="{D51EF266-9F06-09DC-8F7F-340218C03BC3}"/>
          </ac:spMkLst>
        </pc:spChg>
        <pc:spChg chg="add mod">
          <ac:chgData name="LUCAS OLIVEIRA DE MOURA" userId="S::lucas.moura30@fatec.sp.gov.br::772b2688-61a7-4745-b3e2-9b844e6bff13" providerId="AD" clId="Web-{8D2448AB-EDD5-4CE6-8DAF-B4A6FE5A7B21}" dt="2023-08-31T12:16:28.005" v="369"/>
          <ac:spMkLst>
            <pc:docMk/>
            <pc:sldMk cId="2756123835" sldId="304"/>
            <ac:spMk id="46" creationId="{D3A0F43F-6E36-5409-4271-536EBAE05821}"/>
          </ac:spMkLst>
        </pc:spChg>
        <pc:spChg chg="add del mod">
          <ac:chgData name="LUCAS OLIVEIRA DE MOURA" userId="S::lucas.moura30@fatec.sp.gov.br::772b2688-61a7-4745-b3e2-9b844e6bff13" providerId="AD" clId="Web-{8D2448AB-EDD5-4CE6-8DAF-B4A6FE5A7B21}" dt="2023-08-31T12:08:01.555" v="303"/>
          <ac:spMkLst>
            <pc:docMk/>
            <pc:sldMk cId="2756123835" sldId="304"/>
            <ac:spMk id="48" creationId="{D248040A-9676-2B5E-69BD-99BD32AF2056}"/>
          </ac:spMkLst>
        </pc:spChg>
        <pc:spChg chg="add mod">
          <ac:chgData name="LUCAS OLIVEIRA DE MOURA" userId="S::lucas.moura30@fatec.sp.gov.br::772b2688-61a7-4745-b3e2-9b844e6bff13" providerId="AD" clId="Web-{8D2448AB-EDD5-4CE6-8DAF-B4A6FE5A7B21}" dt="2023-08-31T12:16:42.005" v="370"/>
          <ac:spMkLst>
            <pc:docMk/>
            <pc:sldMk cId="2756123835" sldId="304"/>
            <ac:spMk id="49" creationId="{085386F0-39E6-CB82-8C57-DF90DC0C563F}"/>
          </ac:spMkLst>
        </pc:spChg>
        <pc:spChg chg="add del mod">
          <ac:chgData name="LUCAS OLIVEIRA DE MOURA" userId="S::lucas.moura30@fatec.sp.gov.br::772b2688-61a7-4745-b3e2-9b844e6bff13" providerId="AD" clId="Web-{8D2448AB-EDD5-4CE6-8DAF-B4A6FE5A7B21}" dt="2023-08-31T12:09:57.042" v="321"/>
          <ac:spMkLst>
            <pc:docMk/>
            <pc:sldMk cId="2756123835" sldId="304"/>
            <ac:spMk id="53" creationId="{37FDC974-FC35-CDA8-481A-6EDEE8052ACE}"/>
          </ac:spMkLst>
        </pc:spChg>
        <pc:spChg chg="add mod">
          <ac:chgData name="LUCAS OLIVEIRA DE MOURA" userId="S::lucas.moura30@fatec.sp.gov.br::772b2688-61a7-4745-b3e2-9b844e6bff13" providerId="AD" clId="Web-{8D2448AB-EDD5-4CE6-8DAF-B4A6FE5A7B21}" dt="2023-08-31T12:13:11.453" v="346" actId="1076"/>
          <ac:spMkLst>
            <pc:docMk/>
            <pc:sldMk cId="2756123835" sldId="304"/>
            <ac:spMk id="55" creationId="{4DAABE13-3ACE-A79D-0521-189BE4259770}"/>
          </ac:spMkLst>
        </pc:spChg>
        <pc:spChg chg="add del">
          <ac:chgData name="LUCAS OLIVEIRA DE MOURA" userId="S::lucas.moura30@fatec.sp.gov.br::772b2688-61a7-4745-b3e2-9b844e6bff13" providerId="AD" clId="Web-{8D2448AB-EDD5-4CE6-8DAF-B4A6FE5A7B21}" dt="2023-08-31T12:10:33.246" v="329"/>
          <ac:spMkLst>
            <pc:docMk/>
            <pc:sldMk cId="2756123835" sldId="304"/>
            <ac:spMk id="57" creationId="{54FA16E2-F3E8-722A-B6CF-058D9033AC38}"/>
          </ac:spMkLst>
        </pc:spChg>
        <pc:spChg chg="add del">
          <ac:chgData name="LUCAS OLIVEIRA DE MOURA" userId="S::lucas.moura30@fatec.sp.gov.br::772b2688-61a7-4745-b3e2-9b844e6bff13" providerId="AD" clId="Web-{8D2448AB-EDD5-4CE6-8DAF-B4A6FE5A7B21}" dt="2023-08-31T12:10:40.356" v="331"/>
          <ac:spMkLst>
            <pc:docMk/>
            <pc:sldMk cId="2756123835" sldId="304"/>
            <ac:spMk id="59" creationId="{6FAA991E-3C02-BEBA-4F54-41489629579A}"/>
          </ac:spMkLst>
        </pc:spChg>
        <pc:spChg chg="add mod">
          <ac:chgData name="LUCAS OLIVEIRA DE MOURA" userId="S::lucas.moura30@fatec.sp.gov.br::772b2688-61a7-4745-b3e2-9b844e6bff13" providerId="AD" clId="Web-{8D2448AB-EDD5-4CE6-8DAF-B4A6FE5A7B21}" dt="2023-08-31T12:13:07.406" v="345" actId="1076"/>
          <ac:spMkLst>
            <pc:docMk/>
            <pc:sldMk cId="2756123835" sldId="304"/>
            <ac:spMk id="60" creationId="{5A03FDD0-9172-E7D8-12FE-A53D08D10173}"/>
          </ac:spMkLst>
        </pc:spChg>
        <pc:spChg chg="add del mod">
          <ac:chgData name="LUCAS OLIVEIRA DE MOURA" userId="S::lucas.moura30@fatec.sp.gov.br::772b2688-61a7-4745-b3e2-9b844e6bff13" providerId="AD" clId="Web-{8D2448AB-EDD5-4CE6-8DAF-B4A6FE5A7B21}" dt="2023-08-31T11:54:34.973" v="170"/>
          <ac:spMkLst>
            <pc:docMk/>
            <pc:sldMk cId="2756123835" sldId="304"/>
            <ac:spMk id="122" creationId="{4D769983-4514-87BB-A844-826ECD8757D0}"/>
          </ac:spMkLst>
        </pc:spChg>
        <pc:grpChg chg="add mod">
          <ac:chgData name="LUCAS OLIVEIRA DE MOURA" userId="S::lucas.moura30@fatec.sp.gov.br::772b2688-61a7-4745-b3e2-9b844e6bff13" providerId="AD" clId="Web-{8D2448AB-EDD5-4CE6-8DAF-B4A6FE5A7B21}" dt="2023-08-31T11:49:54.732" v="116" actId="14100"/>
          <ac:grpSpMkLst>
            <pc:docMk/>
            <pc:sldMk cId="2756123835" sldId="304"/>
            <ac:grpSpMk id="14" creationId="{B2111E0E-EC50-27F0-4E6B-495A0C9DA54B}"/>
          </ac:grpSpMkLst>
        </pc:grpChg>
        <pc:grpChg chg="add mod topLvl">
          <ac:chgData name="LUCAS OLIVEIRA DE MOURA" userId="S::lucas.moura30@fatec.sp.gov.br::772b2688-61a7-4745-b3e2-9b844e6bff13" providerId="AD" clId="Web-{8D2448AB-EDD5-4CE6-8DAF-B4A6FE5A7B21}" dt="2023-08-31T12:17:54.773" v="375"/>
          <ac:grpSpMkLst>
            <pc:docMk/>
            <pc:sldMk cId="2756123835" sldId="304"/>
            <ac:grpSpMk id="17" creationId="{D54E6541-3174-ACB9-A5CC-38C8566AE80B}"/>
          </ac:grpSpMkLst>
        </pc:grpChg>
        <pc:grpChg chg="add del mod">
          <ac:chgData name="LUCAS OLIVEIRA DE MOURA" userId="S::lucas.moura30@fatec.sp.gov.br::772b2688-61a7-4745-b3e2-9b844e6bff13" providerId="AD" clId="Web-{8D2448AB-EDD5-4CE6-8DAF-B4A6FE5A7B21}" dt="2023-08-31T11:56:12.413" v="193"/>
          <ac:grpSpMkLst>
            <pc:docMk/>
            <pc:sldMk cId="2756123835" sldId="304"/>
            <ac:grpSpMk id="28" creationId="{26CC6AF4-5833-791E-366A-3FDBBAE6DDB8}"/>
          </ac:grpSpMkLst>
        </pc:grpChg>
        <pc:grpChg chg="del mod topLvl">
          <ac:chgData name="LUCAS OLIVEIRA DE MOURA" userId="S::lucas.moura30@fatec.sp.gov.br::772b2688-61a7-4745-b3e2-9b844e6bff13" providerId="AD" clId="Web-{8D2448AB-EDD5-4CE6-8DAF-B4A6FE5A7B21}" dt="2023-08-31T11:56:28.726" v="197"/>
          <ac:grpSpMkLst>
            <pc:docMk/>
            <pc:sldMk cId="2756123835" sldId="304"/>
            <ac:grpSpMk id="29" creationId="{7AFDA4CA-6731-B180-C289-8E1D4B9282BF}"/>
          </ac:grpSpMkLst>
        </pc:grpChg>
        <pc:grpChg chg="add del">
          <ac:chgData name="LUCAS OLIVEIRA DE MOURA" userId="S::lucas.moura30@fatec.sp.gov.br::772b2688-61a7-4745-b3e2-9b844e6bff13" providerId="AD" clId="Web-{8D2448AB-EDD5-4CE6-8DAF-B4A6FE5A7B21}" dt="2023-08-31T12:04:13.815" v="268"/>
          <ac:grpSpMkLst>
            <pc:docMk/>
            <pc:sldMk cId="2756123835" sldId="304"/>
            <ac:grpSpMk id="40" creationId="{F20248A3-8B65-BE26-1B2E-1CA9DB43E6EC}"/>
          </ac:grpSpMkLst>
        </pc:grpChg>
        <pc:grpChg chg="add del mod">
          <ac:chgData name="LUCAS OLIVEIRA DE MOURA" userId="S::lucas.moura30@fatec.sp.gov.br::772b2688-61a7-4745-b3e2-9b844e6bff13" providerId="AD" clId="Web-{8D2448AB-EDD5-4CE6-8DAF-B4A6FE5A7B21}" dt="2023-08-31T12:07:17.148" v="295"/>
          <ac:grpSpMkLst>
            <pc:docMk/>
            <pc:sldMk cId="2756123835" sldId="304"/>
            <ac:grpSpMk id="43" creationId="{0385B0F7-3E07-299B-D30E-4BD70C1B6FCA}"/>
          </ac:grpSpMkLst>
        </pc:grpChg>
        <pc:grpChg chg="add mod topLvl">
          <ac:chgData name="LUCAS OLIVEIRA DE MOURA" userId="S::lucas.moura30@fatec.sp.gov.br::772b2688-61a7-4745-b3e2-9b844e6bff13" providerId="AD" clId="Web-{8D2448AB-EDD5-4CE6-8DAF-B4A6FE5A7B21}" dt="2023-08-31T12:18:46.524" v="382" actId="14100"/>
          <ac:grpSpMkLst>
            <pc:docMk/>
            <pc:sldMk cId="2756123835" sldId="304"/>
            <ac:grpSpMk id="47" creationId="{197099B4-F906-6227-09C1-F1ABFC4634C2}"/>
          </ac:grpSpMkLst>
        </pc:grpChg>
        <pc:grpChg chg="add mod topLvl">
          <ac:chgData name="LUCAS OLIVEIRA DE MOURA" userId="S::lucas.moura30@fatec.sp.gov.br::772b2688-61a7-4745-b3e2-9b844e6bff13" providerId="AD" clId="Web-{8D2448AB-EDD5-4CE6-8DAF-B4A6FE5A7B21}" dt="2023-08-31T12:19:55.323" v="387" actId="1076"/>
          <ac:grpSpMkLst>
            <pc:docMk/>
            <pc:sldMk cId="2756123835" sldId="304"/>
            <ac:grpSpMk id="50" creationId="{A6267B09-9EB3-4A6F-13F8-D1216C7F4622}"/>
          </ac:grpSpMkLst>
        </pc:grpChg>
        <pc:grpChg chg="add del mod topLvl">
          <ac:chgData name="LUCAS OLIVEIRA DE MOURA" userId="S::lucas.moura30@fatec.sp.gov.br::772b2688-61a7-4745-b3e2-9b844e6bff13" providerId="AD" clId="Web-{8D2448AB-EDD5-4CE6-8DAF-B4A6FE5A7B21}" dt="2023-08-31T12:12:16.718" v="340"/>
          <ac:grpSpMkLst>
            <pc:docMk/>
            <pc:sldMk cId="2756123835" sldId="304"/>
            <ac:grpSpMk id="51" creationId="{B9F6B330-0E30-044E-40E2-686323763BF4}"/>
          </ac:grpSpMkLst>
        </pc:grpChg>
        <pc:grpChg chg="add del">
          <ac:chgData name="LUCAS OLIVEIRA DE MOURA" userId="S::lucas.moura30@fatec.sp.gov.br::772b2688-61a7-4745-b3e2-9b844e6bff13" providerId="AD" clId="Web-{8D2448AB-EDD5-4CE6-8DAF-B4A6FE5A7B21}" dt="2023-08-31T12:11:32.138" v="339"/>
          <ac:grpSpMkLst>
            <pc:docMk/>
            <pc:sldMk cId="2756123835" sldId="304"/>
            <ac:grpSpMk id="52" creationId="{B37E2D39-4700-B8A2-DE50-CABBB493AC21}"/>
          </ac:grpSpMkLst>
        </pc:grpChg>
        <pc:grpChg chg="add mod topLvl">
          <ac:chgData name="LUCAS OLIVEIRA DE MOURA" userId="S::lucas.moura30@fatec.sp.gov.br::772b2688-61a7-4745-b3e2-9b844e6bff13" providerId="AD" clId="Web-{8D2448AB-EDD5-4CE6-8DAF-B4A6FE5A7B21}" dt="2023-08-31T12:18:24.914" v="380" actId="1076"/>
          <ac:grpSpMkLst>
            <pc:docMk/>
            <pc:sldMk cId="2756123835" sldId="304"/>
            <ac:grpSpMk id="61" creationId="{47EF47A0-4684-1FCB-3232-C904405EE3E5}"/>
          </ac:grpSpMkLst>
        </pc:grpChg>
        <pc:grpChg chg="add mod topLvl">
          <ac:chgData name="LUCAS OLIVEIRA DE MOURA" userId="S::lucas.moura30@fatec.sp.gov.br::772b2688-61a7-4745-b3e2-9b844e6bff13" providerId="AD" clId="Web-{8D2448AB-EDD5-4CE6-8DAF-B4A6FE5A7B21}" dt="2023-08-31T12:19:55.323" v="388" actId="1076"/>
          <ac:grpSpMkLst>
            <pc:docMk/>
            <pc:sldMk cId="2756123835" sldId="304"/>
            <ac:grpSpMk id="62" creationId="{418BB188-07E4-929E-011F-BF40BFC22B4B}"/>
          </ac:grpSpMkLst>
        </pc:grpChg>
        <pc:grpChg chg="add del mod">
          <ac:chgData name="LUCAS OLIVEIRA DE MOURA" userId="S::lucas.moura30@fatec.sp.gov.br::772b2688-61a7-4745-b3e2-9b844e6bff13" providerId="AD" clId="Web-{8D2448AB-EDD5-4CE6-8DAF-B4A6FE5A7B21}" dt="2023-08-31T12:15:15.738" v="360"/>
          <ac:grpSpMkLst>
            <pc:docMk/>
            <pc:sldMk cId="2756123835" sldId="304"/>
            <ac:grpSpMk id="63" creationId="{5DB487BE-B2C0-EA69-A10E-DCAECA880B2E}"/>
          </ac:grpSpMkLst>
        </pc:grpChg>
        <pc:grpChg chg="add del mod topLvl">
          <ac:chgData name="LUCAS OLIVEIRA DE MOURA" userId="S::lucas.moura30@fatec.sp.gov.br::772b2688-61a7-4745-b3e2-9b844e6bff13" providerId="AD" clId="Web-{8D2448AB-EDD5-4CE6-8DAF-B4A6FE5A7B21}" dt="2023-08-31T12:18:16.320" v="378"/>
          <ac:grpSpMkLst>
            <pc:docMk/>
            <pc:sldMk cId="2756123835" sldId="304"/>
            <ac:grpSpMk id="64" creationId="{0B25267C-B41D-FB45-B53A-0F22AAB6F6AA}"/>
          </ac:grpSpMkLst>
        </pc:grpChg>
        <pc:grpChg chg="add del mod topLvl">
          <ac:chgData name="LUCAS OLIVEIRA DE MOURA" userId="S::lucas.moura30@fatec.sp.gov.br::772b2688-61a7-4745-b3e2-9b844e6bff13" providerId="AD" clId="Web-{8D2448AB-EDD5-4CE6-8DAF-B4A6FE5A7B21}" dt="2023-08-31T12:18:02.617" v="376"/>
          <ac:grpSpMkLst>
            <pc:docMk/>
            <pc:sldMk cId="2756123835" sldId="304"/>
            <ac:grpSpMk id="65" creationId="{279BB28B-DC8F-0A25-B9A3-2BE44D8BD1D0}"/>
          </ac:grpSpMkLst>
        </pc:grpChg>
        <pc:grpChg chg="add del mod">
          <ac:chgData name="LUCAS OLIVEIRA DE MOURA" userId="S::lucas.moura30@fatec.sp.gov.br::772b2688-61a7-4745-b3e2-9b844e6bff13" providerId="AD" clId="Web-{8D2448AB-EDD5-4CE6-8DAF-B4A6FE5A7B21}" dt="2023-08-31T12:17:54.773" v="375"/>
          <ac:grpSpMkLst>
            <pc:docMk/>
            <pc:sldMk cId="2756123835" sldId="304"/>
            <ac:grpSpMk id="66" creationId="{EDE38EB1-0E18-3A27-8A67-DB17F4AC2145}"/>
          </ac:grpSpMkLst>
        </pc:grpChg>
        <pc:grpChg chg="add mod topLvl">
          <ac:chgData name="LUCAS OLIVEIRA DE MOURA" userId="S::lucas.moura30@fatec.sp.gov.br::772b2688-61a7-4745-b3e2-9b844e6bff13" providerId="AD" clId="Web-{8D2448AB-EDD5-4CE6-8DAF-B4A6FE5A7B21}" dt="2023-08-31T12:23:05.187" v="410" actId="1076"/>
          <ac:grpSpMkLst>
            <pc:docMk/>
            <pc:sldMk cId="2756123835" sldId="304"/>
            <ac:grpSpMk id="67" creationId="{02FEE048-F545-1AB8-C73F-C77089DC0490}"/>
          </ac:grpSpMkLst>
        </pc:grpChg>
        <pc:grpChg chg="add del mod">
          <ac:chgData name="LUCAS OLIVEIRA DE MOURA" userId="S::lucas.moura30@fatec.sp.gov.br::772b2688-61a7-4745-b3e2-9b844e6bff13" providerId="AD" clId="Web-{8D2448AB-EDD5-4CE6-8DAF-B4A6FE5A7B21}" dt="2023-08-31T12:21:20.997" v="396"/>
          <ac:grpSpMkLst>
            <pc:docMk/>
            <pc:sldMk cId="2756123835" sldId="304"/>
            <ac:grpSpMk id="68" creationId="{24A8096E-AA09-AF21-BF49-1D55FF69B46C}"/>
          </ac:grpSpMkLst>
        </pc:grpChg>
        <pc:grpChg chg="add del">
          <ac:chgData name="LUCAS OLIVEIRA DE MOURA" userId="S::lucas.moura30@fatec.sp.gov.br::772b2688-61a7-4745-b3e2-9b844e6bff13" providerId="AD" clId="Web-{8D2448AB-EDD5-4CE6-8DAF-B4A6FE5A7B21}" dt="2023-08-31T12:22:34.123" v="404"/>
          <ac:grpSpMkLst>
            <pc:docMk/>
            <pc:sldMk cId="2756123835" sldId="304"/>
            <ac:grpSpMk id="69" creationId="{BD5F336A-2D6B-7482-F759-12A015438603}"/>
          </ac:grpSpMkLst>
        </pc:grpChg>
        <pc:grpChg chg="add mod">
          <ac:chgData name="LUCAS OLIVEIRA DE MOURA" userId="S::lucas.moura30@fatec.sp.gov.br::772b2688-61a7-4745-b3e2-9b844e6bff13" providerId="AD" clId="Web-{8D2448AB-EDD5-4CE6-8DAF-B4A6FE5A7B21}" dt="2023-08-31T12:23:20.624" v="412" actId="1076"/>
          <ac:grpSpMkLst>
            <pc:docMk/>
            <pc:sldMk cId="2756123835" sldId="304"/>
            <ac:grpSpMk id="70" creationId="{D8417EF9-45E6-BCF2-761A-538F29DAA97C}"/>
          </ac:grpSpMkLst>
        </pc:grpChg>
        <pc:picChg chg="del">
          <ac:chgData name="LUCAS OLIVEIRA DE MOURA" userId="S::lucas.moura30@fatec.sp.gov.br::772b2688-61a7-4745-b3e2-9b844e6bff13" providerId="AD" clId="Web-{8D2448AB-EDD5-4CE6-8DAF-B4A6FE5A7B21}" dt="2023-08-31T11:39:54.030" v="21"/>
          <ac:picMkLst>
            <pc:docMk/>
            <pc:sldMk cId="2756123835" sldId="304"/>
            <ac:picMk id="5" creationId="{020E26D3-213E-DCAD-2D5A-734799810A54}"/>
          </ac:picMkLst>
        </pc:picChg>
        <pc:picChg chg="add mod">
          <ac:chgData name="LUCAS OLIVEIRA DE MOURA" userId="S::lucas.moura30@fatec.sp.gov.br::772b2688-61a7-4745-b3e2-9b844e6bff13" providerId="AD" clId="Web-{8D2448AB-EDD5-4CE6-8DAF-B4A6FE5A7B21}" dt="2023-08-31T11:53:40.925" v="153"/>
          <ac:picMkLst>
            <pc:docMk/>
            <pc:sldMk cId="2756123835" sldId="304"/>
            <ac:picMk id="6" creationId="{3A0300DC-4263-CB18-C475-F1BD5A889FD2}"/>
          </ac:picMkLst>
        </pc:picChg>
        <pc:picChg chg="add del mod">
          <ac:chgData name="LUCAS OLIVEIRA DE MOURA" userId="S::lucas.moura30@fatec.sp.gov.br::772b2688-61a7-4745-b3e2-9b844e6bff13" providerId="AD" clId="Web-{8D2448AB-EDD5-4CE6-8DAF-B4A6FE5A7B21}" dt="2023-08-31T11:42:46.441" v="49"/>
          <ac:picMkLst>
            <pc:docMk/>
            <pc:sldMk cId="2756123835" sldId="304"/>
            <ac:picMk id="10" creationId="{9AD5AB6E-D6A3-270D-A86C-82D703AC99CA}"/>
          </ac:picMkLst>
        </pc:picChg>
        <pc:picChg chg="add mod topLvl">
          <ac:chgData name="LUCAS OLIVEIRA DE MOURA" userId="S::lucas.moura30@fatec.sp.gov.br::772b2688-61a7-4745-b3e2-9b844e6bff13" providerId="AD" clId="Web-{8D2448AB-EDD5-4CE6-8DAF-B4A6FE5A7B21}" dt="2023-08-31T12:12:16.718" v="340"/>
          <ac:picMkLst>
            <pc:docMk/>
            <pc:sldMk cId="2756123835" sldId="304"/>
            <ac:picMk id="11" creationId="{E8D0725D-9373-1DAE-981B-0F5B7F77CF7B}"/>
          </ac:picMkLst>
        </pc:picChg>
        <pc:picChg chg="del topLvl">
          <ac:chgData name="LUCAS OLIVEIRA DE MOURA" userId="S::lucas.moura30@fatec.sp.gov.br::772b2688-61a7-4745-b3e2-9b844e6bff13" providerId="AD" clId="Web-{8D2448AB-EDD5-4CE6-8DAF-B4A6FE5A7B21}" dt="2023-08-31T11:56:28.726" v="197"/>
          <ac:picMkLst>
            <pc:docMk/>
            <pc:sldMk cId="2756123835" sldId="304"/>
            <ac:picMk id="31" creationId="{1AACB94A-C1CB-A9FD-5165-439A4FB4994B}"/>
          </ac:picMkLst>
        </pc:picChg>
        <pc:picChg chg="add del mod">
          <ac:chgData name="LUCAS OLIVEIRA DE MOURA" userId="S::lucas.moura30@fatec.sp.gov.br::772b2688-61a7-4745-b3e2-9b844e6bff13" providerId="AD" clId="Web-{8D2448AB-EDD5-4CE6-8DAF-B4A6FE5A7B21}" dt="2023-08-31T11:57:19.743" v="208"/>
          <ac:picMkLst>
            <pc:docMk/>
            <pc:sldMk cId="2756123835" sldId="304"/>
            <ac:picMk id="35" creationId="{78914613-E478-212A-8ECB-B6D773171D0E}"/>
          </ac:picMkLst>
        </pc:picChg>
        <pc:picChg chg="add mod topLvl">
          <ac:chgData name="LUCAS OLIVEIRA DE MOURA" userId="S::lucas.moura30@fatec.sp.gov.br::772b2688-61a7-4745-b3e2-9b844e6bff13" providerId="AD" clId="Web-{8D2448AB-EDD5-4CE6-8DAF-B4A6FE5A7B21}" dt="2023-08-31T12:12:16.718" v="340"/>
          <ac:picMkLst>
            <pc:docMk/>
            <pc:sldMk cId="2756123835" sldId="304"/>
            <ac:picMk id="36" creationId="{7E8F5BE7-47C3-CC4F-EF85-774572371290}"/>
          </ac:picMkLst>
        </pc:picChg>
        <pc:picChg chg="add mod topLvl">
          <ac:chgData name="LUCAS OLIVEIRA DE MOURA" userId="S::lucas.moura30@fatec.sp.gov.br::772b2688-61a7-4745-b3e2-9b844e6bff13" providerId="AD" clId="Web-{8D2448AB-EDD5-4CE6-8DAF-B4A6FE5A7B21}" dt="2023-08-31T12:09:08.432" v="314"/>
          <ac:picMkLst>
            <pc:docMk/>
            <pc:sldMk cId="2756123835" sldId="304"/>
            <ac:picMk id="37" creationId="{5918AFC0-3B3F-D58C-4A7D-40D918B00930}"/>
          </ac:picMkLst>
        </pc:picChg>
        <pc:picChg chg="add mod topLvl">
          <ac:chgData name="LUCAS OLIVEIRA DE MOURA" userId="S::lucas.moura30@fatec.sp.gov.br::772b2688-61a7-4745-b3e2-9b844e6bff13" providerId="AD" clId="Web-{8D2448AB-EDD5-4CE6-8DAF-B4A6FE5A7B21}" dt="2023-08-31T12:07:17.148" v="295"/>
          <ac:picMkLst>
            <pc:docMk/>
            <pc:sldMk cId="2756123835" sldId="304"/>
            <ac:picMk id="38" creationId="{89840D15-1AC0-44AE-3E8C-E550763EC81B}"/>
          </ac:picMkLst>
        </pc:picChg>
        <pc:picChg chg="add del mod topLvl">
          <ac:chgData name="LUCAS OLIVEIRA DE MOURA" userId="S::lucas.moura30@fatec.sp.gov.br::772b2688-61a7-4745-b3e2-9b844e6bff13" providerId="AD" clId="Web-{8D2448AB-EDD5-4CE6-8DAF-B4A6FE5A7B21}" dt="2023-08-31T12:04:13.815" v="268"/>
          <ac:picMkLst>
            <pc:docMk/>
            <pc:sldMk cId="2756123835" sldId="304"/>
            <ac:picMk id="39" creationId="{4CEA2F14-2BA5-3919-D77C-D06C5C81DCE2}"/>
          </ac:picMkLst>
        </pc:picChg>
      </pc:sldChg>
    </pc:docChg>
  </pc:docChgLst>
  <pc:docChgLst>
    <pc:chgData name="FELIPE PEREIRA LIMA" userId="6d79acf4-1d50-4140-b5f5-400d17232a14" providerId="ADAL" clId="{FD2F51FA-577C-489A-AB3F-8C920830DD41}"/>
    <pc:docChg chg="modSld">
      <pc:chgData name="FELIPE PEREIRA LIMA" userId="6d79acf4-1d50-4140-b5f5-400d17232a14" providerId="ADAL" clId="{FD2F51FA-577C-489A-AB3F-8C920830DD41}" dt="2023-06-05T01:39:56.181" v="78" actId="20577"/>
      <pc:docMkLst>
        <pc:docMk/>
      </pc:docMkLst>
      <pc:sldChg chg="modSp modAnim">
        <pc:chgData name="FELIPE PEREIRA LIMA" userId="6d79acf4-1d50-4140-b5f5-400d17232a14" providerId="ADAL" clId="{FD2F51FA-577C-489A-AB3F-8C920830DD41}" dt="2023-06-05T01:39:56.181" v="78" actId="20577"/>
        <pc:sldMkLst>
          <pc:docMk/>
          <pc:sldMk cId="567243458" sldId="261"/>
        </pc:sldMkLst>
        <pc:spChg chg="mod">
          <ac:chgData name="FELIPE PEREIRA LIMA" userId="6d79acf4-1d50-4140-b5f5-400d17232a14" providerId="ADAL" clId="{FD2F51FA-577C-489A-AB3F-8C920830DD41}" dt="2023-06-05T01:39:56.181" v="78" actId="20577"/>
          <ac:spMkLst>
            <pc:docMk/>
            <pc:sldMk cId="567243458" sldId="261"/>
            <ac:spMk id="3" creationId="{C4187A12-11CE-4CDB-A167-0750A099DE24}"/>
          </ac:spMkLst>
        </pc:spChg>
      </pc:sldChg>
    </pc:docChg>
  </pc:docChgLst>
  <pc:docChgLst>
    <pc:chgData name="LUCAS OLIVEIRA DE MOURA" userId="S::lucas.moura30@fatec.sp.gov.br::772b2688-61a7-4745-b3e2-9b844e6bff13" providerId="AD" clId="Web-{7A6AE31B-AC81-452C-A607-94803736BC8A}"/>
    <pc:docChg chg="modSld">
      <pc:chgData name="LUCAS OLIVEIRA DE MOURA" userId="S::lucas.moura30@fatec.sp.gov.br::772b2688-61a7-4745-b3e2-9b844e6bff13" providerId="AD" clId="Web-{7A6AE31B-AC81-452C-A607-94803736BC8A}" dt="2023-08-31T14:21:23.090" v="40" actId="1076"/>
      <pc:docMkLst>
        <pc:docMk/>
      </pc:docMkLst>
      <pc:sldChg chg="addSp delSp modSp">
        <pc:chgData name="LUCAS OLIVEIRA DE MOURA" userId="S::lucas.moura30@fatec.sp.gov.br::772b2688-61a7-4745-b3e2-9b844e6bff13" providerId="AD" clId="Web-{7A6AE31B-AC81-452C-A607-94803736BC8A}" dt="2023-08-31T14:21:23.090" v="40" actId="1076"/>
        <pc:sldMkLst>
          <pc:docMk/>
          <pc:sldMk cId="2756123835" sldId="304"/>
        </pc:sldMkLst>
        <pc:spChg chg="mod">
          <ac:chgData name="LUCAS OLIVEIRA DE MOURA" userId="S::lucas.moura30@fatec.sp.gov.br::772b2688-61a7-4745-b3e2-9b844e6bff13" providerId="AD" clId="Web-{7A6AE31B-AC81-452C-A607-94803736BC8A}" dt="2023-08-31T14:15:58.816" v="6" actId="1076"/>
          <ac:spMkLst>
            <pc:docMk/>
            <pc:sldMk cId="2756123835" sldId="304"/>
            <ac:spMk id="2" creationId="{10A667E8-F4CC-4C1D-9BDA-B5C5EB79706F}"/>
          </ac:spMkLst>
        </pc:spChg>
        <pc:spChg chg="mod">
          <ac:chgData name="LUCAS OLIVEIRA DE MOURA" userId="S::lucas.moura30@fatec.sp.gov.br::772b2688-61a7-4745-b3e2-9b844e6bff13" providerId="AD" clId="Web-{7A6AE31B-AC81-452C-A607-94803736BC8A}" dt="2023-08-31T14:16:09.270" v="8" actId="1076"/>
          <ac:spMkLst>
            <pc:docMk/>
            <pc:sldMk cId="2756123835" sldId="304"/>
            <ac:spMk id="23" creationId="{4F7610AA-BFD6-A2D4-C606-068572BCB654}"/>
          </ac:spMkLst>
        </pc:spChg>
        <pc:grpChg chg="add del mod">
          <ac:chgData name="LUCAS OLIVEIRA DE MOURA" userId="S::lucas.moura30@fatec.sp.gov.br::772b2688-61a7-4745-b3e2-9b844e6bff13" providerId="AD" clId="Web-{7A6AE31B-AC81-452C-A607-94803736BC8A}" dt="2023-08-31T14:16:45.208" v="10"/>
          <ac:grpSpMkLst>
            <pc:docMk/>
            <pc:sldMk cId="2756123835" sldId="304"/>
            <ac:grpSpMk id="5" creationId="{8BB4FB41-F325-FA22-1726-CEDA8C652B0D}"/>
          </ac:grpSpMkLst>
        </pc:grpChg>
        <pc:grpChg chg="mod topLvl">
          <ac:chgData name="LUCAS OLIVEIRA DE MOURA" userId="S::lucas.moura30@fatec.sp.gov.br::772b2688-61a7-4745-b3e2-9b844e6bff13" providerId="AD" clId="Web-{7A6AE31B-AC81-452C-A607-94803736BC8A}" dt="2023-08-31T14:21:23.090" v="40" actId="1076"/>
          <ac:grpSpMkLst>
            <pc:docMk/>
            <pc:sldMk cId="2756123835" sldId="304"/>
            <ac:grpSpMk id="17" creationId="{D54E6541-3174-ACB9-A5CC-38C8566AE80B}"/>
          </ac:grpSpMkLst>
        </pc:grpChg>
        <pc:grpChg chg="mod topLvl">
          <ac:chgData name="LUCAS OLIVEIRA DE MOURA" userId="S::lucas.moura30@fatec.sp.gov.br::772b2688-61a7-4745-b3e2-9b844e6bff13" providerId="AD" clId="Web-{7A6AE31B-AC81-452C-A607-94803736BC8A}" dt="2023-08-31T14:20:52.652" v="26" actId="1076"/>
          <ac:grpSpMkLst>
            <pc:docMk/>
            <pc:sldMk cId="2756123835" sldId="304"/>
            <ac:grpSpMk id="70" creationId="{D8417EF9-45E6-BCF2-761A-538F29DAA97C}"/>
          </ac:grpSpMkLst>
        </pc:grpChg>
      </pc:sldChg>
    </pc:docChg>
  </pc:docChgLst>
  <pc:docChgLst>
    <pc:chgData name="LUCAS OLIVEIRA DE MOURA" userId="S::lucas.moura30@fatec.sp.gov.br::772b2688-61a7-4745-b3e2-9b844e6bff13" providerId="AD" clId="Web-{4F8D35AD-26A5-47E9-8EAF-B72906A2E1D3}"/>
    <pc:docChg chg="addSld modSld">
      <pc:chgData name="LUCAS OLIVEIRA DE MOURA" userId="S::lucas.moura30@fatec.sp.gov.br::772b2688-61a7-4745-b3e2-9b844e6bff13" providerId="AD" clId="Web-{4F8D35AD-26A5-47E9-8EAF-B72906A2E1D3}" dt="2023-08-24T14:05:37.054" v="401" actId="14100"/>
      <pc:docMkLst>
        <pc:docMk/>
      </pc:docMkLst>
      <pc:sldChg chg="addSp delSp modSp addAnim delAnim">
        <pc:chgData name="LUCAS OLIVEIRA DE MOURA" userId="S::lucas.moura30@fatec.sp.gov.br::772b2688-61a7-4745-b3e2-9b844e6bff13" providerId="AD" clId="Web-{4F8D35AD-26A5-47E9-8EAF-B72906A2E1D3}" dt="2023-08-24T13:58:36.044" v="212" actId="20577"/>
        <pc:sldMkLst>
          <pc:docMk/>
          <pc:sldMk cId="1540362425" sldId="276"/>
        </pc:sldMkLst>
        <pc:spChg chg="mod">
          <ac:chgData name="LUCAS OLIVEIRA DE MOURA" userId="S::lucas.moura30@fatec.sp.gov.br::772b2688-61a7-4745-b3e2-9b844e6bff13" providerId="AD" clId="Web-{4F8D35AD-26A5-47E9-8EAF-B72906A2E1D3}" dt="2023-08-24T13:51:34.925" v="11" actId="20577"/>
          <ac:spMkLst>
            <pc:docMk/>
            <pc:sldMk cId="1540362425" sldId="276"/>
            <ac:spMk id="2" creationId="{10A667E8-F4CC-4C1D-9BDA-B5C5EB79706F}"/>
          </ac:spMkLst>
        </pc:spChg>
        <pc:spChg chg="mod">
          <ac:chgData name="LUCAS OLIVEIRA DE MOURA" userId="S::lucas.moura30@fatec.sp.gov.br::772b2688-61a7-4745-b3e2-9b844e6bff13" providerId="AD" clId="Web-{4F8D35AD-26A5-47E9-8EAF-B72906A2E1D3}" dt="2023-08-24T13:54:54.820" v="89" actId="1076"/>
          <ac:spMkLst>
            <pc:docMk/>
            <pc:sldMk cId="1540362425" sldId="276"/>
            <ac:spMk id="3" creationId="{FAE47FBA-DD12-CC6D-E59A-1FAE078F57E0}"/>
          </ac:spMkLst>
        </pc:spChg>
        <pc:spChg chg="add mod">
          <ac:chgData name="LUCAS OLIVEIRA DE MOURA" userId="S::lucas.moura30@fatec.sp.gov.br::772b2688-61a7-4745-b3e2-9b844e6bff13" providerId="AD" clId="Web-{4F8D35AD-26A5-47E9-8EAF-B72906A2E1D3}" dt="2023-08-24T13:58:36.044" v="212" actId="20577"/>
          <ac:spMkLst>
            <pc:docMk/>
            <pc:sldMk cId="1540362425" sldId="276"/>
            <ac:spMk id="122" creationId="{4D769983-4514-87BB-A844-826ECD8757D0}"/>
          </ac:spMkLst>
        </pc:spChg>
        <pc:spChg chg="add mod">
          <ac:chgData name="LUCAS OLIVEIRA DE MOURA" userId="S::lucas.moura30@fatec.sp.gov.br::772b2688-61a7-4745-b3e2-9b844e6bff13" providerId="AD" clId="Web-{4F8D35AD-26A5-47E9-8EAF-B72906A2E1D3}" dt="2023-08-24T13:57:10.698" v="163" actId="20577"/>
          <ac:spMkLst>
            <pc:docMk/>
            <pc:sldMk cId="1540362425" sldId="276"/>
            <ac:spMk id="126" creationId="{58AD6893-A554-7D8C-91DC-C5EF7F704232}"/>
          </ac:spMkLst>
        </pc:spChg>
        <pc:spChg chg="add del mod">
          <ac:chgData name="LUCAS OLIVEIRA DE MOURA" userId="S::lucas.moura30@fatec.sp.gov.br::772b2688-61a7-4745-b3e2-9b844e6bff13" providerId="AD" clId="Web-{4F8D35AD-26A5-47E9-8EAF-B72906A2E1D3}" dt="2023-08-24T13:57:49.324" v="180"/>
          <ac:spMkLst>
            <pc:docMk/>
            <pc:sldMk cId="1540362425" sldId="276"/>
            <ac:spMk id="127" creationId="{DD9F6C3D-44AD-457C-7540-166C85195150}"/>
          </ac:spMkLst>
        </pc:spChg>
        <pc:graphicFrameChg chg="del mod">
          <ac:chgData name="LUCAS OLIVEIRA DE MOURA" userId="S::lucas.moura30@fatec.sp.gov.br::772b2688-61a7-4745-b3e2-9b844e6bff13" providerId="AD" clId="Web-{4F8D35AD-26A5-47E9-8EAF-B72906A2E1D3}" dt="2023-08-24T13:49:25.328" v="7"/>
          <ac:graphicFrameMkLst>
            <pc:docMk/>
            <pc:sldMk cId="1540362425" sldId="276"/>
            <ac:graphicFrameMk id="13" creationId="{8BBEABB8-CBC2-8B1C-6771-68937E720757}"/>
          </ac:graphicFrameMkLst>
        </pc:graphicFrameChg>
        <pc:picChg chg="add mod">
          <ac:chgData name="LUCAS OLIVEIRA DE MOURA" userId="S::lucas.moura30@fatec.sp.gov.br::772b2688-61a7-4745-b3e2-9b844e6bff13" providerId="AD" clId="Web-{4F8D35AD-26A5-47E9-8EAF-B72906A2E1D3}" dt="2023-08-24T13:55:04.930" v="90" actId="1076"/>
          <ac:picMkLst>
            <pc:docMk/>
            <pc:sldMk cId="1540362425" sldId="276"/>
            <ac:picMk id="124" creationId="{B71CB94E-14B9-FD5E-8A40-74B167F07D66}"/>
          </ac:picMkLst>
        </pc:picChg>
      </pc:sldChg>
      <pc:sldChg chg="modSp add replId">
        <pc:chgData name="LUCAS OLIVEIRA DE MOURA" userId="S::lucas.moura30@fatec.sp.gov.br::772b2688-61a7-4745-b3e2-9b844e6bff13" providerId="AD" clId="Web-{4F8D35AD-26A5-47E9-8EAF-B72906A2E1D3}" dt="2023-08-24T13:48:24.983" v="1" actId="1076"/>
        <pc:sldMkLst>
          <pc:docMk/>
          <pc:sldMk cId="1075042674" sldId="301"/>
        </pc:sldMkLst>
        <pc:spChg chg="mod">
          <ac:chgData name="LUCAS OLIVEIRA DE MOURA" userId="S::lucas.moura30@fatec.sp.gov.br::772b2688-61a7-4745-b3e2-9b844e6bff13" providerId="AD" clId="Web-{4F8D35AD-26A5-47E9-8EAF-B72906A2E1D3}" dt="2023-08-24T13:48:24.983" v="1" actId="1076"/>
          <ac:spMkLst>
            <pc:docMk/>
            <pc:sldMk cId="1075042674" sldId="301"/>
            <ac:spMk id="2" creationId="{10A667E8-F4CC-4C1D-9BDA-B5C5EB79706F}"/>
          </ac:spMkLst>
        </pc:spChg>
      </pc:sldChg>
      <pc:sldChg chg="addSp delSp modSp add replId addAnim delAnim">
        <pc:chgData name="LUCAS OLIVEIRA DE MOURA" userId="S::lucas.moura30@fatec.sp.gov.br::772b2688-61a7-4745-b3e2-9b844e6bff13" providerId="AD" clId="Web-{4F8D35AD-26A5-47E9-8EAF-B72906A2E1D3}" dt="2023-08-24T14:05:37.054" v="401" actId="14100"/>
        <pc:sldMkLst>
          <pc:docMk/>
          <pc:sldMk cId="3994211751" sldId="302"/>
        </pc:sldMkLst>
        <pc:spChg chg="add mod">
          <ac:chgData name="LUCAS OLIVEIRA DE MOURA" userId="S::lucas.moura30@fatec.sp.gov.br::772b2688-61a7-4745-b3e2-9b844e6bff13" providerId="AD" clId="Web-{4F8D35AD-26A5-47E9-8EAF-B72906A2E1D3}" dt="2023-08-24T14:05:37.054" v="401" actId="14100"/>
          <ac:spMkLst>
            <pc:docMk/>
            <pc:sldMk cId="3994211751" sldId="302"/>
            <ac:spMk id="8" creationId="{A6FC454B-77DE-4C2D-CA19-E6B154BF857B}"/>
          </ac:spMkLst>
        </pc:spChg>
        <pc:spChg chg="mod">
          <ac:chgData name="LUCAS OLIVEIRA DE MOURA" userId="S::lucas.moura30@fatec.sp.gov.br::772b2688-61a7-4745-b3e2-9b844e6bff13" providerId="AD" clId="Web-{4F8D35AD-26A5-47E9-8EAF-B72906A2E1D3}" dt="2023-08-24T14:02:10.799" v="308" actId="14100"/>
          <ac:spMkLst>
            <pc:docMk/>
            <pc:sldMk cId="3994211751" sldId="302"/>
            <ac:spMk id="122" creationId="{4D769983-4514-87BB-A844-826ECD8757D0}"/>
          </ac:spMkLst>
        </pc:spChg>
        <pc:spChg chg="del mod">
          <ac:chgData name="LUCAS OLIVEIRA DE MOURA" userId="S::lucas.moura30@fatec.sp.gov.br::772b2688-61a7-4745-b3e2-9b844e6bff13" providerId="AD" clId="Web-{4F8D35AD-26A5-47E9-8EAF-B72906A2E1D3}" dt="2023-08-24T14:04:01.646" v="324"/>
          <ac:spMkLst>
            <pc:docMk/>
            <pc:sldMk cId="3994211751" sldId="302"/>
            <ac:spMk id="126" creationId="{58AD6893-A554-7D8C-91DC-C5EF7F704232}"/>
          </ac:spMkLst>
        </pc:spChg>
        <pc:picChg chg="add mod">
          <ac:chgData name="LUCAS OLIVEIRA DE MOURA" userId="S::lucas.moura30@fatec.sp.gov.br::772b2688-61a7-4745-b3e2-9b844e6bff13" providerId="AD" clId="Web-{4F8D35AD-26A5-47E9-8EAF-B72906A2E1D3}" dt="2023-08-24T14:02:55.238" v="315" actId="1076"/>
          <ac:picMkLst>
            <pc:docMk/>
            <pc:sldMk cId="3994211751" sldId="302"/>
            <ac:picMk id="6" creationId="{DF79CA3A-F90C-3E45-E3AE-A78DF59D4C96}"/>
          </ac:picMkLst>
        </pc:picChg>
        <pc:picChg chg="del">
          <ac:chgData name="LUCAS OLIVEIRA DE MOURA" userId="S::lucas.moura30@fatec.sp.gov.br::772b2688-61a7-4745-b3e2-9b844e6bff13" providerId="AD" clId="Web-{4F8D35AD-26A5-47E9-8EAF-B72906A2E1D3}" dt="2023-08-24T14:02:38.550" v="310"/>
          <ac:picMkLst>
            <pc:docMk/>
            <pc:sldMk cId="3994211751" sldId="302"/>
            <ac:picMk id="124" creationId="{B71CB94E-14B9-FD5E-8A40-74B167F07D6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1DBC9-8A64-45E5-B825-FDBF4C9BF8C5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386F9F2-89AC-433F-A866-EED38800CF7A}">
      <dgm:prSet/>
      <dgm:spPr/>
      <dgm:t>
        <a:bodyPr/>
        <a:lstStyle/>
        <a:p>
          <a:r>
            <a: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Eduardo Almeida (ST)</a:t>
          </a:r>
        </a:p>
      </dgm:t>
    </dgm:pt>
    <dgm:pt modelId="{61348631-DBED-4EE1-B2A1-BA33933D42DB}" type="parTrans" cxnId="{C5B31C95-E609-4120-AE8A-1392C9CFF002}">
      <dgm:prSet/>
      <dgm:spPr/>
      <dgm:t>
        <a:bodyPr/>
        <a:lstStyle/>
        <a:p>
          <a:endParaRPr lang="pt-BR"/>
        </a:p>
      </dgm:t>
    </dgm:pt>
    <dgm:pt modelId="{37AFD884-193E-44D2-BB8E-BAB053C74323}" type="sibTrans" cxnId="{C5B31C95-E609-4120-AE8A-1392C9CFF002}">
      <dgm:prSet/>
      <dgm:spPr/>
      <dgm:t>
        <a:bodyPr/>
        <a:lstStyle/>
        <a:p>
          <a:endParaRPr lang="pt-BR"/>
        </a:p>
      </dgm:t>
    </dgm:pt>
    <dgm:pt modelId="{2A190D27-F1AB-4C4A-8F75-A6F8004EA8C9}">
      <dgm:prSet/>
      <dgm:spPr/>
      <dgm:t>
        <a:bodyPr/>
        <a:lstStyle/>
        <a:p>
          <a:r>
            <a: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Felipe Nogueira (PO)</a:t>
          </a:r>
          <a:endParaRPr lang="pt-BR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Times New Roman" panose="02020603050405020304" pitchFamily="18" charset="0"/>
          </a:endParaRPr>
        </a:p>
      </dgm:t>
    </dgm:pt>
    <dgm:pt modelId="{CA03824A-9A31-4BE0-A573-164A5A53C2EA}" type="parTrans" cxnId="{5B37C770-0ECD-471C-B0FD-C0229C070DCF}">
      <dgm:prSet/>
      <dgm:spPr/>
      <dgm:t>
        <a:bodyPr/>
        <a:lstStyle/>
        <a:p>
          <a:endParaRPr lang="pt-BR"/>
        </a:p>
      </dgm:t>
    </dgm:pt>
    <dgm:pt modelId="{2782F399-58E6-4AA3-AECF-FD8F93D66DA1}" type="sibTrans" cxnId="{5B37C770-0ECD-471C-B0FD-C0229C070DCF}">
      <dgm:prSet/>
      <dgm:spPr/>
      <dgm:t>
        <a:bodyPr/>
        <a:lstStyle/>
        <a:p>
          <a:endParaRPr lang="pt-BR"/>
        </a:p>
      </dgm:t>
    </dgm:pt>
    <dgm:pt modelId="{B0059EE4-D8D8-42F1-8FBB-07E374466503}">
      <dgm:prSet/>
      <dgm:spPr/>
      <dgm:t>
        <a:bodyPr/>
        <a:lstStyle/>
        <a:p>
          <a:r>
            <a: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Felipe Lima (SM)</a:t>
          </a:r>
        </a:p>
      </dgm:t>
    </dgm:pt>
    <dgm:pt modelId="{F6C7738B-A6E8-488B-AA2D-8BACA0A387D0}" type="parTrans" cxnId="{94BFA526-D9AE-4C5E-85A5-AADB7E6D7DDE}">
      <dgm:prSet/>
      <dgm:spPr/>
      <dgm:t>
        <a:bodyPr/>
        <a:lstStyle/>
        <a:p>
          <a:endParaRPr lang="pt-BR"/>
        </a:p>
      </dgm:t>
    </dgm:pt>
    <dgm:pt modelId="{CAEA34C4-2E17-4376-84E4-4A446D962BE9}" type="sibTrans" cxnId="{94BFA526-D9AE-4C5E-85A5-AADB7E6D7DDE}">
      <dgm:prSet/>
      <dgm:spPr/>
      <dgm:t>
        <a:bodyPr/>
        <a:lstStyle/>
        <a:p>
          <a:endParaRPr lang="pt-BR"/>
        </a:p>
      </dgm:t>
    </dgm:pt>
    <dgm:pt modelId="{A8DBF13E-7829-4FE0-9AB2-8A3426B7F02D}">
      <dgm:prSet/>
      <dgm:spPr/>
      <dgm:t>
        <a:bodyPr/>
        <a:lstStyle/>
        <a:p>
          <a:r>
            <a: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Guilherme Augusto (ST)</a:t>
          </a:r>
        </a:p>
      </dgm:t>
    </dgm:pt>
    <dgm:pt modelId="{62C0BA23-EB98-4B84-9478-04A194C24330}" type="parTrans" cxnId="{572913E2-8702-409E-8801-7ED411653A9D}">
      <dgm:prSet/>
      <dgm:spPr/>
      <dgm:t>
        <a:bodyPr/>
        <a:lstStyle/>
        <a:p>
          <a:endParaRPr lang="pt-BR"/>
        </a:p>
      </dgm:t>
    </dgm:pt>
    <dgm:pt modelId="{310EDABD-26D1-46D1-AAE7-4F0589501E4E}" type="sibTrans" cxnId="{572913E2-8702-409E-8801-7ED411653A9D}">
      <dgm:prSet/>
      <dgm:spPr/>
      <dgm:t>
        <a:bodyPr/>
        <a:lstStyle/>
        <a:p>
          <a:endParaRPr lang="pt-BR"/>
        </a:p>
      </dgm:t>
    </dgm:pt>
    <dgm:pt modelId="{1A87E46F-C3FB-4328-B8D0-EBCEA8F3B9FA}">
      <dgm:prSet/>
      <dgm:spPr/>
      <dgm:t>
        <a:bodyPr/>
        <a:lstStyle/>
        <a:p>
          <a:r>
            <a: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Jonathas Marques (ST)</a:t>
          </a:r>
        </a:p>
      </dgm:t>
    </dgm:pt>
    <dgm:pt modelId="{D26B109F-0C24-4214-9025-0C47905BDEA0}" type="parTrans" cxnId="{5E8A7CE3-6EE4-4926-851C-5823B9627815}">
      <dgm:prSet/>
      <dgm:spPr/>
      <dgm:t>
        <a:bodyPr/>
        <a:lstStyle/>
        <a:p>
          <a:endParaRPr lang="pt-BR"/>
        </a:p>
      </dgm:t>
    </dgm:pt>
    <dgm:pt modelId="{200C1EA3-834D-4243-93C8-B6FF6BA71BA5}" type="sibTrans" cxnId="{5E8A7CE3-6EE4-4926-851C-5823B9627815}">
      <dgm:prSet/>
      <dgm:spPr/>
      <dgm:t>
        <a:bodyPr/>
        <a:lstStyle/>
        <a:p>
          <a:endParaRPr lang="pt-BR"/>
        </a:p>
      </dgm:t>
    </dgm:pt>
    <dgm:pt modelId="{58C5D226-1C7E-4C21-A3C0-0CD4C4A96FC7}">
      <dgm:prSet/>
      <dgm:spPr/>
      <dgm:t>
        <a:bodyPr/>
        <a:lstStyle/>
        <a:p>
          <a:r>
            <a: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Lucas Oliveira (</a:t>
          </a:r>
          <a:r>
            <a: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/>
              <a:ea typeface="Times New Roman" panose="02020603050405020304" pitchFamily="18" charset="0"/>
            </a:rPr>
            <a:t>ST</a:t>
          </a:r>
          <a:r>
            <a: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)</a:t>
          </a:r>
        </a:p>
      </dgm:t>
    </dgm:pt>
    <dgm:pt modelId="{9DCAF6C4-983B-473D-B219-A55F1D3D7C9E}" type="parTrans" cxnId="{2346139D-3773-498D-9F18-587879339C19}">
      <dgm:prSet/>
      <dgm:spPr/>
      <dgm:t>
        <a:bodyPr/>
        <a:lstStyle/>
        <a:p>
          <a:endParaRPr lang="pt-BR"/>
        </a:p>
      </dgm:t>
    </dgm:pt>
    <dgm:pt modelId="{1C0F26CC-8A9E-4583-9069-2A02992329FC}" type="sibTrans" cxnId="{2346139D-3773-498D-9F18-587879339C19}">
      <dgm:prSet/>
      <dgm:spPr/>
      <dgm:t>
        <a:bodyPr/>
        <a:lstStyle/>
        <a:p>
          <a:endParaRPr lang="pt-BR"/>
        </a:p>
      </dgm:t>
    </dgm:pt>
    <dgm:pt modelId="{CB1CBCA5-4372-4806-8F14-0A7DD15749B4}">
      <dgm:prSet/>
      <dgm:spPr/>
      <dgm:t>
        <a:bodyPr/>
        <a:lstStyle/>
        <a:p>
          <a:r>
            <a: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Silvio Arnaldo (ST)</a:t>
          </a:r>
        </a:p>
      </dgm:t>
    </dgm:pt>
    <dgm:pt modelId="{F22B9A66-2C31-4498-B6B4-89470450E470}" type="parTrans" cxnId="{C6416BCD-83D0-414E-B44B-5A0E8BDF88D3}">
      <dgm:prSet/>
      <dgm:spPr/>
      <dgm:t>
        <a:bodyPr/>
        <a:lstStyle/>
        <a:p>
          <a:endParaRPr lang="pt-BR"/>
        </a:p>
      </dgm:t>
    </dgm:pt>
    <dgm:pt modelId="{51CFD64C-04FD-48B7-8D2D-E808D1DA5B1D}" type="sibTrans" cxnId="{C6416BCD-83D0-414E-B44B-5A0E8BDF88D3}">
      <dgm:prSet/>
      <dgm:spPr/>
      <dgm:t>
        <a:bodyPr/>
        <a:lstStyle/>
        <a:p>
          <a:endParaRPr lang="pt-BR"/>
        </a:p>
      </dgm:t>
    </dgm:pt>
    <dgm:pt modelId="{54BB5F12-277C-4408-AB09-315BCD37C940}" type="pres">
      <dgm:prSet presAssocID="{0E91DBC9-8A64-45E5-B825-FDBF4C9BF8C5}" presName="Name0" presStyleCnt="0">
        <dgm:presLayoutVars>
          <dgm:dir/>
          <dgm:resizeHandles val="exact"/>
        </dgm:presLayoutVars>
      </dgm:prSet>
      <dgm:spPr/>
    </dgm:pt>
    <dgm:pt modelId="{6489285E-302A-4742-9F85-FFAC9B6077C6}" type="pres">
      <dgm:prSet presAssocID="{1386F9F2-89AC-433F-A866-EED38800CF7A}" presName="compNode" presStyleCnt="0"/>
      <dgm:spPr/>
    </dgm:pt>
    <dgm:pt modelId="{256ACDAC-C65D-49C1-A704-022B53E866E8}" type="pres">
      <dgm:prSet presAssocID="{1386F9F2-89AC-433F-A866-EED38800CF7A}" presName="pictRect" presStyleLbl="node1" presStyleIdx="0" presStyleCnt="7" custScaleX="61521" custScaleY="105499"/>
      <dgm:spPr>
        <a:blipFill rotWithShape="1">
          <a:blip xmlns:r="http://schemas.openxmlformats.org/officeDocument/2006/relationships" r:embed="rId1"/>
          <a:srcRect/>
          <a:stretch>
            <a:fillRect l="-14000" r="-14000"/>
          </a:stretch>
        </a:blipFill>
      </dgm:spPr>
    </dgm:pt>
    <dgm:pt modelId="{0B012B12-7C51-45EB-8C98-A69F0170DC6A}" type="pres">
      <dgm:prSet presAssocID="{1386F9F2-89AC-433F-A866-EED38800CF7A}" presName="textRect" presStyleLbl="revTx" presStyleIdx="0" presStyleCnt="7" custLinFactNeighborY="29799">
        <dgm:presLayoutVars>
          <dgm:bulletEnabled val="1"/>
        </dgm:presLayoutVars>
      </dgm:prSet>
      <dgm:spPr/>
    </dgm:pt>
    <dgm:pt modelId="{D2EE56CC-92AB-4ACB-85C0-29A686BE498F}" type="pres">
      <dgm:prSet presAssocID="{37AFD884-193E-44D2-BB8E-BAB053C74323}" presName="sibTrans" presStyleLbl="sibTrans2D1" presStyleIdx="0" presStyleCnt="0"/>
      <dgm:spPr/>
    </dgm:pt>
    <dgm:pt modelId="{276DFBEC-9860-4448-A192-08277FFFC3D2}" type="pres">
      <dgm:prSet presAssocID="{2A190D27-F1AB-4C4A-8F75-A6F8004EA8C9}" presName="compNode" presStyleCnt="0"/>
      <dgm:spPr/>
    </dgm:pt>
    <dgm:pt modelId="{3F9996DF-1079-48AA-A6D5-C01C26439DC9}" type="pres">
      <dgm:prSet presAssocID="{2A190D27-F1AB-4C4A-8F75-A6F8004EA8C9}" presName="pictRect" presStyleLbl="node1" presStyleIdx="1" presStyleCnt="7" custScaleX="61521" custScaleY="105499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22148B9E-06C2-4DC2-B2E9-B54B09DE262D}" type="pres">
      <dgm:prSet presAssocID="{2A190D27-F1AB-4C4A-8F75-A6F8004EA8C9}" presName="textRect" presStyleLbl="revTx" presStyleIdx="1" presStyleCnt="7" custLinFactNeighborY="29799">
        <dgm:presLayoutVars>
          <dgm:bulletEnabled val="1"/>
        </dgm:presLayoutVars>
      </dgm:prSet>
      <dgm:spPr/>
    </dgm:pt>
    <dgm:pt modelId="{467842CF-3EFD-47CB-BD33-F1142B0AE8DB}" type="pres">
      <dgm:prSet presAssocID="{2782F399-58E6-4AA3-AECF-FD8F93D66DA1}" presName="sibTrans" presStyleLbl="sibTrans2D1" presStyleIdx="0" presStyleCnt="0"/>
      <dgm:spPr/>
    </dgm:pt>
    <dgm:pt modelId="{3FF10194-CCCF-46E0-9F36-F22CFBF86B0D}" type="pres">
      <dgm:prSet presAssocID="{B0059EE4-D8D8-42F1-8FBB-07E374466503}" presName="compNode" presStyleCnt="0"/>
      <dgm:spPr/>
    </dgm:pt>
    <dgm:pt modelId="{34EB65D6-8CB6-4CAB-B1F7-6AA728C480D4}" type="pres">
      <dgm:prSet presAssocID="{B0059EE4-D8D8-42F1-8FBB-07E374466503}" presName="pictRect" presStyleLbl="node1" presStyleIdx="2" presStyleCnt="7" custScaleX="61521" custScaleY="105499" custLinFactNeighborY="-4292"/>
      <dgm:spPr>
        <a:blipFill rotWithShape="1">
          <a:blip xmlns:r="http://schemas.openxmlformats.org/officeDocument/2006/relationships" r:embed="rId3"/>
          <a:srcRect/>
          <a:stretch>
            <a:fillRect t="-31000" b="-31000"/>
          </a:stretch>
        </a:blipFill>
      </dgm:spPr>
    </dgm:pt>
    <dgm:pt modelId="{BA85ED22-B611-40FE-A8EF-AD124D7B563D}" type="pres">
      <dgm:prSet presAssocID="{B0059EE4-D8D8-42F1-8FBB-07E374466503}" presName="textRect" presStyleLbl="revTx" presStyleIdx="2" presStyleCnt="7" custLinFactNeighborY="29799">
        <dgm:presLayoutVars>
          <dgm:bulletEnabled val="1"/>
        </dgm:presLayoutVars>
      </dgm:prSet>
      <dgm:spPr/>
    </dgm:pt>
    <dgm:pt modelId="{0A26B63F-8048-4616-BAB3-872A4AEBF99B}" type="pres">
      <dgm:prSet presAssocID="{CAEA34C4-2E17-4376-84E4-4A446D962BE9}" presName="sibTrans" presStyleLbl="sibTrans2D1" presStyleIdx="0" presStyleCnt="0"/>
      <dgm:spPr/>
    </dgm:pt>
    <dgm:pt modelId="{C4C64214-141F-4A31-B5F5-22CE75FD931F}" type="pres">
      <dgm:prSet presAssocID="{A8DBF13E-7829-4FE0-9AB2-8A3426B7F02D}" presName="compNode" presStyleCnt="0"/>
      <dgm:spPr/>
    </dgm:pt>
    <dgm:pt modelId="{E1D6DA04-557B-4812-AB0D-1046563FEBDA}" type="pres">
      <dgm:prSet presAssocID="{A8DBF13E-7829-4FE0-9AB2-8A3426B7F02D}" presName="pictRect" presStyleLbl="node1" presStyleIdx="3" presStyleCnt="7" custScaleX="61521" custScaleY="105499" custLinFactNeighborY="-2962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E66BE663-AA38-4459-AB22-C0E614250B92}" type="pres">
      <dgm:prSet presAssocID="{A8DBF13E-7829-4FE0-9AB2-8A3426B7F02D}" presName="textRect" presStyleLbl="revTx" presStyleIdx="3" presStyleCnt="7" custLinFactNeighborX="-2906" custLinFactNeighborY="27576">
        <dgm:presLayoutVars>
          <dgm:bulletEnabled val="1"/>
        </dgm:presLayoutVars>
      </dgm:prSet>
      <dgm:spPr/>
    </dgm:pt>
    <dgm:pt modelId="{466E7F50-DBB0-4499-AC59-C082DCE98989}" type="pres">
      <dgm:prSet presAssocID="{310EDABD-26D1-46D1-AAE7-4F0589501E4E}" presName="sibTrans" presStyleLbl="sibTrans2D1" presStyleIdx="0" presStyleCnt="0"/>
      <dgm:spPr/>
    </dgm:pt>
    <dgm:pt modelId="{30FCC47D-461C-48C1-AEB3-042495A2F6A9}" type="pres">
      <dgm:prSet presAssocID="{1A87E46F-C3FB-4328-B8D0-EBCEA8F3B9FA}" presName="compNode" presStyleCnt="0"/>
      <dgm:spPr/>
    </dgm:pt>
    <dgm:pt modelId="{67F60468-0F2B-47E7-A09A-B8FFBD8DC3E0}" type="pres">
      <dgm:prSet presAssocID="{1A87E46F-C3FB-4328-B8D0-EBCEA8F3B9FA}" presName="pictRect" presStyleLbl="node1" presStyleIdx="4" presStyleCnt="7" custScaleX="61521" custScaleY="105499" custLinFactNeighborY="-2962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F123B48B-C973-445E-804E-385C5D0072D0}" type="pres">
      <dgm:prSet presAssocID="{1A87E46F-C3FB-4328-B8D0-EBCEA8F3B9FA}" presName="textRect" presStyleLbl="revTx" presStyleIdx="4" presStyleCnt="7" custLinFactNeighborY="27576">
        <dgm:presLayoutVars>
          <dgm:bulletEnabled val="1"/>
        </dgm:presLayoutVars>
      </dgm:prSet>
      <dgm:spPr/>
    </dgm:pt>
    <dgm:pt modelId="{3085AC94-0506-484A-B967-6974D31886F2}" type="pres">
      <dgm:prSet presAssocID="{200C1EA3-834D-4243-93C8-B6FF6BA71BA5}" presName="sibTrans" presStyleLbl="sibTrans2D1" presStyleIdx="0" presStyleCnt="0"/>
      <dgm:spPr/>
    </dgm:pt>
    <dgm:pt modelId="{7E3F7BB4-FD44-428A-BA1A-BBDE8D23CEE7}" type="pres">
      <dgm:prSet presAssocID="{58C5D226-1C7E-4C21-A3C0-0CD4C4A96FC7}" presName="compNode" presStyleCnt="0"/>
      <dgm:spPr/>
    </dgm:pt>
    <dgm:pt modelId="{4CD4F9FB-53A9-433D-9CB1-842ED8A7BC76}" type="pres">
      <dgm:prSet presAssocID="{58C5D226-1C7E-4C21-A3C0-0CD4C4A96FC7}" presName="pictRect" presStyleLbl="node1" presStyleIdx="5" presStyleCnt="7" custScaleX="61521" custScaleY="105499" custLinFactNeighborY="-2962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78F6867D-B653-458D-92E6-574DE57C5F69}" type="pres">
      <dgm:prSet presAssocID="{58C5D226-1C7E-4C21-A3C0-0CD4C4A96FC7}" presName="textRect" presStyleLbl="revTx" presStyleIdx="5" presStyleCnt="7" custLinFactNeighborY="2246">
        <dgm:presLayoutVars>
          <dgm:bulletEnabled val="1"/>
        </dgm:presLayoutVars>
      </dgm:prSet>
      <dgm:spPr/>
    </dgm:pt>
    <dgm:pt modelId="{AE6A2EA5-5770-4FA4-9ABD-189CD5EFF54D}" type="pres">
      <dgm:prSet presAssocID="{1C0F26CC-8A9E-4583-9069-2A02992329FC}" presName="sibTrans" presStyleLbl="sibTrans2D1" presStyleIdx="0" presStyleCnt="0"/>
      <dgm:spPr/>
    </dgm:pt>
    <dgm:pt modelId="{6ADD52AF-2BFE-41A9-ADC7-3822F05EA008}" type="pres">
      <dgm:prSet presAssocID="{CB1CBCA5-4372-4806-8F14-0A7DD15749B4}" presName="compNode" presStyleCnt="0"/>
      <dgm:spPr/>
    </dgm:pt>
    <dgm:pt modelId="{33C790EB-DE9B-46E1-BE5F-74AF33CAB2FC}" type="pres">
      <dgm:prSet presAssocID="{CB1CBCA5-4372-4806-8F14-0A7DD15749B4}" presName="pictRect" presStyleLbl="node1" presStyleIdx="6" presStyleCnt="7" custScaleX="61521" custScaleY="105499" custLinFactNeighborX="-936" custLinFactNeighborY="-2962"/>
      <dgm:spPr>
        <a:blipFill rotWithShape="1"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69E317A9-3C2D-44A7-BA3F-BB8977707895}" type="pres">
      <dgm:prSet presAssocID="{CB1CBCA5-4372-4806-8F14-0A7DD15749B4}" presName="textRect" presStyleLbl="revTx" presStyleIdx="6" presStyleCnt="7" custLinFactNeighborY="2246">
        <dgm:presLayoutVars>
          <dgm:bulletEnabled val="1"/>
        </dgm:presLayoutVars>
      </dgm:prSet>
      <dgm:spPr/>
    </dgm:pt>
  </dgm:ptLst>
  <dgm:cxnLst>
    <dgm:cxn modelId="{C9C03002-EA22-4C5A-94E5-16659884AB7E}" type="presOf" srcId="{CB1CBCA5-4372-4806-8F14-0A7DD15749B4}" destId="{69E317A9-3C2D-44A7-BA3F-BB8977707895}" srcOrd="0" destOrd="0" presId="urn:microsoft.com/office/officeart/2005/8/layout/pList1"/>
    <dgm:cxn modelId="{94BFA526-D9AE-4C5E-85A5-AADB7E6D7DDE}" srcId="{0E91DBC9-8A64-45E5-B825-FDBF4C9BF8C5}" destId="{B0059EE4-D8D8-42F1-8FBB-07E374466503}" srcOrd="2" destOrd="0" parTransId="{F6C7738B-A6E8-488B-AA2D-8BACA0A387D0}" sibTransId="{CAEA34C4-2E17-4376-84E4-4A446D962BE9}"/>
    <dgm:cxn modelId="{8633742E-6B9A-413A-B454-9571BF272D0B}" type="presOf" srcId="{1A87E46F-C3FB-4328-B8D0-EBCEA8F3B9FA}" destId="{F123B48B-C973-445E-804E-385C5D0072D0}" srcOrd="0" destOrd="0" presId="urn:microsoft.com/office/officeart/2005/8/layout/pList1"/>
    <dgm:cxn modelId="{EA73BA68-D755-4C2D-B74A-E9B09C0A3870}" type="presOf" srcId="{0E91DBC9-8A64-45E5-B825-FDBF4C9BF8C5}" destId="{54BB5F12-277C-4408-AB09-315BCD37C940}" srcOrd="0" destOrd="0" presId="urn:microsoft.com/office/officeart/2005/8/layout/pList1"/>
    <dgm:cxn modelId="{5B37C770-0ECD-471C-B0FD-C0229C070DCF}" srcId="{0E91DBC9-8A64-45E5-B825-FDBF4C9BF8C5}" destId="{2A190D27-F1AB-4C4A-8F75-A6F8004EA8C9}" srcOrd="1" destOrd="0" parTransId="{CA03824A-9A31-4BE0-A573-164A5A53C2EA}" sibTransId="{2782F399-58E6-4AA3-AECF-FD8F93D66DA1}"/>
    <dgm:cxn modelId="{8C8E3F57-F4B2-4C46-AFA8-9288E6C91DAA}" type="presOf" srcId="{310EDABD-26D1-46D1-AAE7-4F0589501E4E}" destId="{466E7F50-DBB0-4499-AC59-C082DCE98989}" srcOrd="0" destOrd="0" presId="urn:microsoft.com/office/officeart/2005/8/layout/pList1"/>
    <dgm:cxn modelId="{0F0A1A79-3CA8-4287-AB0A-6190DD96D2F8}" type="presOf" srcId="{2782F399-58E6-4AA3-AECF-FD8F93D66DA1}" destId="{467842CF-3EFD-47CB-BD33-F1142B0AE8DB}" srcOrd="0" destOrd="0" presId="urn:microsoft.com/office/officeart/2005/8/layout/pList1"/>
    <dgm:cxn modelId="{071D0D87-B185-449F-883E-168535D5F37D}" type="presOf" srcId="{200C1EA3-834D-4243-93C8-B6FF6BA71BA5}" destId="{3085AC94-0506-484A-B967-6974D31886F2}" srcOrd="0" destOrd="0" presId="urn:microsoft.com/office/officeart/2005/8/layout/pList1"/>
    <dgm:cxn modelId="{E925C287-6100-499F-AC1E-A460CCC328F7}" type="presOf" srcId="{CAEA34C4-2E17-4376-84E4-4A446D962BE9}" destId="{0A26B63F-8048-4616-BAB3-872A4AEBF99B}" srcOrd="0" destOrd="0" presId="urn:microsoft.com/office/officeart/2005/8/layout/pList1"/>
    <dgm:cxn modelId="{C504D690-6E42-48DD-804D-ECC8BCAFEC12}" type="presOf" srcId="{58C5D226-1C7E-4C21-A3C0-0CD4C4A96FC7}" destId="{78F6867D-B653-458D-92E6-574DE57C5F69}" srcOrd="0" destOrd="0" presId="urn:microsoft.com/office/officeart/2005/8/layout/pList1"/>
    <dgm:cxn modelId="{C5B31C95-E609-4120-AE8A-1392C9CFF002}" srcId="{0E91DBC9-8A64-45E5-B825-FDBF4C9BF8C5}" destId="{1386F9F2-89AC-433F-A866-EED38800CF7A}" srcOrd="0" destOrd="0" parTransId="{61348631-DBED-4EE1-B2A1-BA33933D42DB}" sibTransId="{37AFD884-193E-44D2-BB8E-BAB053C74323}"/>
    <dgm:cxn modelId="{11EAC29B-7F8D-4F30-8C91-C53E55FFCF6B}" type="presOf" srcId="{2A190D27-F1AB-4C4A-8F75-A6F8004EA8C9}" destId="{22148B9E-06C2-4DC2-B2E9-B54B09DE262D}" srcOrd="0" destOrd="0" presId="urn:microsoft.com/office/officeart/2005/8/layout/pList1"/>
    <dgm:cxn modelId="{2346139D-3773-498D-9F18-587879339C19}" srcId="{0E91DBC9-8A64-45E5-B825-FDBF4C9BF8C5}" destId="{58C5D226-1C7E-4C21-A3C0-0CD4C4A96FC7}" srcOrd="5" destOrd="0" parTransId="{9DCAF6C4-983B-473D-B219-A55F1D3D7C9E}" sibTransId="{1C0F26CC-8A9E-4583-9069-2A02992329FC}"/>
    <dgm:cxn modelId="{E6AFA6A0-FC05-4E96-A0C8-CDDA56664DB9}" type="presOf" srcId="{B0059EE4-D8D8-42F1-8FBB-07E374466503}" destId="{BA85ED22-B611-40FE-A8EF-AD124D7B563D}" srcOrd="0" destOrd="0" presId="urn:microsoft.com/office/officeart/2005/8/layout/pList1"/>
    <dgm:cxn modelId="{7E53F8B6-B6C4-4A66-B246-4237BC9B47EC}" type="presOf" srcId="{1C0F26CC-8A9E-4583-9069-2A02992329FC}" destId="{AE6A2EA5-5770-4FA4-9ABD-189CD5EFF54D}" srcOrd="0" destOrd="0" presId="urn:microsoft.com/office/officeart/2005/8/layout/pList1"/>
    <dgm:cxn modelId="{FAC99EC0-0B0E-4075-8C22-CE39D8B80ED3}" type="presOf" srcId="{37AFD884-193E-44D2-BB8E-BAB053C74323}" destId="{D2EE56CC-92AB-4ACB-85C0-29A686BE498F}" srcOrd="0" destOrd="0" presId="urn:microsoft.com/office/officeart/2005/8/layout/pList1"/>
    <dgm:cxn modelId="{C6416BCD-83D0-414E-B44B-5A0E8BDF88D3}" srcId="{0E91DBC9-8A64-45E5-B825-FDBF4C9BF8C5}" destId="{CB1CBCA5-4372-4806-8F14-0A7DD15749B4}" srcOrd="6" destOrd="0" parTransId="{F22B9A66-2C31-4498-B6B4-89470450E470}" sibTransId="{51CFD64C-04FD-48B7-8D2D-E808D1DA5B1D}"/>
    <dgm:cxn modelId="{091352D0-BA4E-46CA-96F3-2B2850DC3A84}" type="presOf" srcId="{A8DBF13E-7829-4FE0-9AB2-8A3426B7F02D}" destId="{E66BE663-AA38-4459-AB22-C0E614250B92}" srcOrd="0" destOrd="0" presId="urn:microsoft.com/office/officeart/2005/8/layout/pList1"/>
    <dgm:cxn modelId="{572913E2-8702-409E-8801-7ED411653A9D}" srcId="{0E91DBC9-8A64-45E5-B825-FDBF4C9BF8C5}" destId="{A8DBF13E-7829-4FE0-9AB2-8A3426B7F02D}" srcOrd="3" destOrd="0" parTransId="{62C0BA23-EB98-4B84-9478-04A194C24330}" sibTransId="{310EDABD-26D1-46D1-AAE7-4F0589501E4E}"/>
    <dgm:cxn modelId="{5E8A7CE3-6EE4-4926-851C-5823B9627815}" srcId="{0E91DBC9-8A64-45E5-B825-FDBF4C9BF8C5}" destId="{1A87E46F-C3FB-4328-B8D0-EBCEA8F3B9FA}" srcOrd="4" destOrd="0" parTransId="{D26B109F-0C24-4214-9025-0C47905BDEA0}" sibTransId="{200C1EA3-834D-4243-93C8-B6FF6BA71BA5}"/>
    <dgm:cxn modelId="{4AD586FD-A3E4-45A6-A032-C69C8A869D3E}" type="presOf" srcId="{1386F9F2-89AC-433F-A866-EED38800CF7A}" destId="{0B012B12-7C51-45EB-8C98-A69F0170DC6A}" srcOrd="0" destOrd="0" presId="urn:microsoft.com/office/officeart/2005/8/layout/pList1"/>
    <dgm:cxn modelId="{17BDB1A1-A996-4110-915E-48EF8A9ABDF9}" type="presParOf" srcId="{54BB5F12-277C-4408-AB09-315BCD37C940}" destId="{6489285E-302A-4742-9F85-FFAC9B6077C6}" srcOrd="0" destOrd="0" presId="urn:microsoft.com/office/officeart/2005/8/layout/pList1"/>
    <dgm:cxn modelId="{D537CCA0-92CC-419A-9C21-AD63F6E52888}" type="presParOf" srcId="{6489285E-302A-4742-9F85-FFAC9B6077C6}" destId="{256ACDAC-C65D-49C1-A704-022B53E866E8}" srcOrd="0" destOrd="0" presId="urn:microsoft.com/office/officeart/2005/8/layout/pList1"/>
    <dgm:cxn modelId="{371EFB54-A552-4AB4-8851-D41D864D4CE6}" type="presParOf" srcId="{6489285E-302A-4742-9F85-FFAC9B6077C6}" destId="{0B012B12-7C51-45EB-8C98-A69F0170DC6A}" srcOrd="1" destOrd="0" presId="urn:microsoft.com/office/officeart/2005/8/layout/pList1"/>
    <dgm:cxn modelId="{4F0752D6-BD7F-4E38-A0D7-CCDB11432426}" type="presParOf" srcId="{54BB5F12-277C-4408-AB09-315BCD37C940}" destId="{D2EE56CC-92AB-4ACB-85C0-29A686BE498F}" srcOrd="1" destOrd="0" presId="urn:microsoft.com/office/officeart/2005/8/layout/pList1"/>
    <dgm:cxn modelId="{B46CC8E9-D9B7-4620-926B-7C3FA88B0F57}" type="presParOf" srcId="{54BB5F12-277C-4408-AB09-315BCD37C940}" destId="{276DFBEC-9860-4448-A192-08277FFFC3D2}" srcOrd="2" destOrd="0" presId="urn:microsoft.com/office/officeart/2005/8/layout/pList1"/>
    <dgm:cxn modelId="{D02DE909-6D07-4AFC-BC52-64A5D6CDCDCF}" type="presParOf" srcId="{276DFBEC-9860-4448-A192-08277FFFC3D2}" destId="{3F9996DF-1079-48AA-A6D5-C01C26439DC9}" srcOrd="0" destOrd="0" presId="urn:microsoft.com/office/officeart/2005/8/layout/pList1"/>
    <dgm:cxn modelId="{A2B12B65-B84C-4B41-A32C-63270C0FDE1F}" type="presParOf" srcId="{276DFBEC-9860-4448-A192-08277FFFC3D2}" destId="{22148B9E-06C2-4DC2-B2E9-B54B09DE262D}" srcOrd="1" destOrd="0" presId="urn:microsoft.com/office/officeart/2005/8/layout/pList1"/>
    <dgm:cxn modelId="{9753FBF9-6763-4B79-90B3-E651D4ECB03C}" type="presParOf" srcId="{54BB5F12-277C-4408-AB09-315BCD37C940}" destId="{467842CF-3EFD-47CB-BD33-F1142B0AE8DB}" srcOrd="3" destOrd="0" presId="urn:microsoft.com/office/officeart/2005/8/layout/pList1"/>
    <dgm:cxn modelId="{48A6D846-D666-4E0E-A7E3-38EAB2B0F3E8}" type="presParOf" srcId="{54BB5F12-277C-4408-AB09-315BCD37C940}" destId="{3FF10194-CCCF-46E0-9F36-F22CFBF86B0D}" srcOrd="4" destOrd="0" presId="urn:microsoft.com/office/officeart/2005/8/layout/pList1"/>
    <dgm:cxn modelId="{C85A2A03-DCB3-435D-B322-9618F8142E82}" type="presParOf" srcId="{3FF10194-CCCF-46E0-9F36-F22CFBF86B0D}" destId="{34EB65D6-8CB6-4CAB-B1F7-6AA728C480D4}" srcOrd="0" destOrd="0" presId="urn:microsoft.com/office/officeart/2005/8/layout/pList1"/>
    <dgm:cxn modelId="{C94B157F-4BB4-4662-8503-2FD0532688DC}" type="presParOf" srcId="{3FF10194-CCCF-46E0-9F36-F22CFBF86B0D}" destId="{BA85ED22-B611-40FE-A8EF-AD124D7B563D}" srcOrd="1" destOrd="0" presId="urn:microsoft.com/office/officeart/2005/8/layout/pList1"/>
    <dgm:cxn modelId="{69DA6F08-9AF7-4FB0-A6C4-B5C9710645BF}" type="presParOf" srcId="{54BB5F12-277C-4408-AB09-315BCD37C940}" destId="{0A26B63F-8048-4616-BAB3-872A4AEBF99B}" srcOrd="5" destOrd="0" presId="urn:microsoft.com/office/officeart/2005/8/layout/pList1"/>
    <dgm:cxn modelId="{046F09D7-F3D7-4C19-8CB5-0BC1A774BFE5}" type="presParOf" srcId="{54BB5F12-277C-4408-AB09-315BCD37C940}" destId="{C4C64214-141F-4A31-B5F5-22CE75FD931F}" srcOrd="6" destOrd="0" presId="urn:microsoft.com/office/officeart/2005/8/layout/pList1"/>
    <dgm:cxn modelId="{6D63E585-44FC-46C7-A1CA-B0667A1EF408}" type="presParOf" srcId="{C4C64214-141F-4A31-B5F5-22CE75FD931F}" destId="{E1D6DA04-557B-4812-AB0D-1046563FEBDA}" srcOrd="0" destOrd="0" presId="urn:microsoft.com/office/officeart/2005/8/layout/pList1"/>
    <dgm:cxn modelId="{8E2CAB29-386D-4340-ACA6-180B776518D9}" type="presParOf" srcId="{C4C64214-141F-4A31-B5F5-22CE75FD931F}" destId="{E66BE663-AA38-4459-AB22-C0E614250B92}" srcOrd="1" destOrd="0" presId="urn:microsoft.com/office/officeart/2005/8/layout/pList1"/>
    <dgm:cxn modelId="{EF1A939F-05BD-4F67-8652-C012EDA72B65}" type="presParOf" srcId="{54BB5F12-277C-4408-AB09-315BCD37C940}" destId="{466E7F50-DBB0-4499-AC59-C082DCE98989}" srcOrd="7" destOrd="0" presId="urn:microsoft.com/office/officeart/2005/8/layout/pList1"/>
    <dgm:cxn modelId="{45195A23-B1C3-4779-A130-E3DF7A994F22}" type="presParOf" srcId="{54BB5F12-277C-4408-AB09-315BCD37C940}" destId="{30FCC47D-461C-48C1-AEB3-042495A2F6A9}" srcOrd="8" destOrd="0" presId="urn:microsoft.com/office/officeart/2005/8/layout/pList1"/>
    <dgm:cxn modelId="{2E5D6240-5033-49CD-84E3-CB865B97C2E8}" type="presParOf" srcId="{30FCC47D-461C-48C1-AEB3-042495A2F6A9}" destId="{67F60468-0F2B-47E7-A09A-B8FFBD8DC3E0}" srcOrd="0" destOrd="0" presId="urn:microsoft.com/office/officeart/2005/8/layout/pList1"/>
    <dgm:cxn modelId="{84184366-DA46-49C4-9577-577B2B631E8F}" type="presParOf" srcId="{30FCC47D-461C-48C1-AEB3-042495A2F6A9}" destId="{F123B48B-C973-445E-804E-385C5D0072D0}" srcOrd="1" destOrd="0" presId="urn:microsoft.com/office/officeart/2005/8/layout/pList1"/>
    <dgm:cxn modelId="{6122BE8D-113A-4ACA-ABC0-9F3194F26440}" type="presParOf" srcId="{54BB5F12-277C-4408-AB09-315BCD37C940}" destId="{3085AC94-0506-484A-B967-6974D31886F2}" srcOrd="9" destOrd="0" presId="urn:microsoft.com/office/officeart/2005/8/layout/pList1"/>
    <dgm:cxn modelId="{0E7EAE82-7532-4EAA-ACDE-63988E85EC7D}" type="presParOf" srcId="{54BB5F12-277C-4408-AB09-315BCD37C940}" destId="{7E3F7BB4-FD44-428A-BA1A-BBDE8D23CEE7}" srcOrd="10" destOrd="0" presId="urn:microsoft.com/office/officeart/2005/8/layout/pList1"/>
    <dgm:cxn modelId="{BB726F08-94F3-4956-BFA1-B47BE6A98745}" type="presParOf" srcId="{7E3F7BB4-FD44-428A-BA1A-BBDE8D23CEE7}" destId="{4CD4F9FB-53A9-433D-9CB1-842ED8A7BC76}" srcOrd="0" destOrd="0" presId="urn:microsoft.com/office/officeart/2005/8/layout/pList1"/>
    <dgm:cxn modelId="{7D33D3E4-FBAC-459F-AE6A-0B418DB48683}" type="presParOf" srcId="{7E3F7BB4-FD44-428A-BA1A-BBDE8D23CEE7}" destId="{78F6867D-B653-458D-92E6-574DE57C5F69}" srcOrd="1" destOrd="0" presId="urn:microsoft.com/office/officeart/2005/8/layout/pList1"/>
    <dgm:cxn modelId="{BD97D7F0-AB2B-4AB8-AF85-C626D6AE6840}" type="presParOf" srcId="{54BB5F12-277C-4408-AB09-315BCD37C940}" destId="{AE6A2EA5-5770-4FA4-9ABD-189CD5EFF54D}" srcOrd="11" destOrd="0" presId="urn:microsoft.com/office/officeart/2005/8/layout/pList1"/>
    <dgm:cxn modelId="{7868F654-766F-4AC1-BDC1-CA47B86C88DB}" type="presParOf" srcId="{54BB5F12-277C-4408-AB09-315BCD37C940}" destId="{6ADD52AF-2BFE-41A9-ADC7-3822F05EA008}" srcOrd="12" destOrd="0" presId="urn:microsoft.com/office/officeart/2005/8/layout/pList1"/>
    <dgm:cxn modelId="{28A94B62-3B96-4C39-8B2C-6EEF72032559}" type="presParOf" srcId="{6ADD52AF-2BFE-41A9-ADC7-3822F05EA008}" destId="{33C790EB-DE9B-46E1-BE5F-74AF33CAB2FC}" srcOrd="0" destOrd="0" presId="urn:microsoft.com/office/officeart/2005/8/layout/pList1"/>
    <dgm:cxn modelId="{C3B4A870-7469-4077-84C3-2638873833E2}" type="presParOf" srcId="{6ADD52AF-2BFE-41A9-ADC7-3822F05EA008}" destId="{69E317A9-3C2D-44A7-BA3F-BB8977707895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6ACDAC-C65D-49C1-A704-022B53E866E8}">
      <dsp:nvSpPr>
        <dsp:cNvPr id="0" name=""/>
        <dsp:cNvSpPr/>
      </dsp:nvSpPr>
      <dsp:spPr>
        <a:xfrm>
          <a:off x="414807" y="451530"/>
          <a:ext cx="1312073" cy="1550252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12B12-7C51-45EB-8C98-A69F0170DC6A}">
      <dsp:nvSpPr>
        <dsp:cNvPr id="0" name=""/>
        <dsp:cNvSpPr/>
      </dsp:nvSpPr>
      <dsp:spPr>
        <a:xfrm>
          <a:off x="4481" y="2197163"/>
          <a:ext cx="2132725" cy="79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Eduardo Almeida (ST)</a:t>
          </a:r>
        </a:p>
      </dsp:txBody>
      <dsp:txXfrm>
        <a:off x="4481" y="2197163"/>
        <a:ext cx="2132725" cy="791241"/>
      </dsp:txXfrm>
    </dsp:sp>
    <dsp:sp modelId="{3F9996DF-1079-48AA-A6D5-C01C26439DC9}">
      <dsp:nvSpPr>
        <dsp:cNvPr id="0" name=""/>
        <dsp:cNvSpPr/>
      </dsp:nvSpPr>
      <dsp:spPr>
        <a:xfrm>
          <a:off x="2760894" y="451530"/>
          <a:ext cx="1312073" cy="1550252"/>
        </a:xfrm>
        <a:prstGeom prst="round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48B9E-06C2-4DC2-B2E9-B54B09DE262D}">
      <dsp:nvSpPr>
        <dsp:cNvPr id="0" name=""/>
        <dsp:cNvSpPr/>
      </dsp:nvSpPr>
      <dsp:spPr>
        <a:xfrm>
          <a:off x="2350569" y="2197163"/>
          <a:ext cx="2132725" cy="79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Felipe Nogueira (PO)</a:t>
          </a:r>
          <a:endParaRPr lang="pt-BR" sz="2200" kern="1200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Times New Roman" panose="02020603050405020304" pitchFamily="18" charset="0"/>
          </a:endParaRPr>
        </a:p>
      </dsp:txBody>
      <dsp:txXfrm>
        <a:off x="2350569" y="2197163"/>
        <a:ext cx="2132725" cy="791241"/>
      </dsp:txXfrm>
    </dsp:sp>
    <dsp:sp modelId="{34EB65D6-8CB6-4CAB-B1F7-6AA728C480D4}">
      <dsp:nvSpPr>
        <dsp:cNvPr id="0" name=""/>
        <dsp:cNvSpPr/>
      </dsp:nvSpPr>
      <dsp:spPr>
        <a:xfrm>
          <a:off x="5106982" y="388462"/>
          <a:ext cx="1312073" cy="1550252"/>
        </a:xfrm>
        <a:prstGeom prst="roundRect">
          <a:avLst/>
        </a:prstGeom>
        <a:blipFill rotWithShape="1">
          <a:blip xmlns:r="http://schemas.openxmlformats.org/officeDocument/2006/relationships" r:embed="rId3"/>
          <a:srcRect/>
          <a:stretch>
            <a:fillRect t="-31000" b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85ED22-B611-40FE-A8EF-AD124D7B563D}">
      <dsp:nvSpPr>
        <dsp:cNvPr id="0" name=""/>
        <dsp:cNvSpPr/>
      </dsp:nvSpPr>
      <dsp:spPr>
        <a:xfrm>
          <a:off x="4696656" y="2197163"/>
          <a:ext cx="2132725" cy="79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Felipe Lima (SM)</a:t>
          </a:r>
        </a:p>
      </dsp:txBody>
      <dsp:txXfrm>
        <a:off x="4696656" y="2197163"/>
        <a:ext cx="2132725" cy="791241"/>
      </dsp:txXfrm>
    </dsp:sp>
    <dsp:sp modelId="{E1D6DA04-557B-4812-AB0D-1046563FEBDA}">
      <dsp:nvSpPr>
        <dsp:cNvPr id="0" name=""/>
        <dsp:cNvSpPr/>
      </dsp:nvSpPr>
      <dsp:spPr>
        <a:xfrm>
          <a:off x="7453069" y="408005"/>
          <a:ext cx="1312073" cy="1550252"/>
        </a:xfrm>
        <a:prstGeom prst="round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BE663-AA38-4459-AB22-C0E614250B92}">
      <dsp:nvSpPr>
        <dsp:cNvPr id="0" name=""/>
        <dsp:cNvSpPr/>
      </dsp:nvSpPr>
      <dsp:spPr>
        <a:xfrm>
          <a:off x="6980767" y="2179573"/>
          <a:ext cx="2132725" cy="79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Guilherme Augusto (ST)</a:t>
          </a:r>
        </a:p>
      </dsp:txBody>
      <dsp:txXfrm>
        <a:off x="6980767" y="2179573"/>
        <a:ext cx="2132725" cy="791241"/>
      </dsp:txXfrm>
    </dsp:sp>
    <dsp:sp modelId="{67F60468-0F2B-47E7-A09A-B8FFBD8DC3E0}">
      <dsp:nvSpPr>
        <dsp:cNvPr id="0" name=""/>
        <dsp:cNvSpPr/>
      </dsp:nvSpPr>
      <dsp:spPr>
        <a:xfrm>
          <a:off x="1587851" y="2922369"/>
          <a:ext cx="1312073" cy="1550252"/>
        </a:xfrm>
        <a:prstGeom prst="round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3B48B-C973-445E-804E-385C5D0072D0}">
      <dsp:nvSpPr>
        <dsp:cNvPr id="0" name=""/>
        <dsp:cNvSpPr/>
      </dsp:nvSpPr>
      <dsp:spPr>
        <a:xfrm>
          <a:off x="1177525" y="4693937"/>
          <a:ext cx="2132725" cy="79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Jonathas Marques (ST)</a:t>
          </a:r>
        </a:p>
      </dsp:txBody>
      <dsp:txXfrm>
        <a:off x="1177525" y="4693937"/>
        <a:ext cx="2132725" cy="791241"/>
      </dsp:txXfrm>
    </dsp:sp>
    <dsp:sp modelId="{4CD4F9FB-53A9-433D-9CB1-842ED8A7BC76}">
      <dsp:nvSpPr>
        <dsp:cNvPr id="0" name=""/>
        <dsp:cNvSpPr/>
      </dsp:nvSpPr>
      <dsp:spPr>
        <a:xfrm>
          <a:off x="3933938" y="2922369"/>
          <a:ext cx="1312073" cy="1550252"/>
        </a:xfrm>
        <a:prstGeom prst="roundRect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6867D-B653-458D-92E6-574DE57C5F69}">
      <dsp:nvSpPr>
        <dsp:cNvPr id="0" name=""/>
        <dsp:cNvSpPr/>
      </dsp:nvSpPr>
      <dsp:spPr>
        <a:xfrm>
          <a:off x="3523612" y="4493516"/>
          <a:ext cx="2132725" cy="79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Lucas Oliveira (</a:t>
          </a:r>
          <a:r>
            <a:rPr lang="pt-BR" sz="22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/>
              <a:ea typeface="Times New Roman" panose="02020603050405020304" pitchFamily="18" charset="0"/>
            </a:rPr>
            <a:t>ST</a:t>
          </a:r>
          <a:r>
            <a:rPr lang="pt-BR" sz="22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)</a:t>
          </a:r>
        </a:p>
      </dsp:txBody>
      <dsp:txXfrm>
        <a:off x="3523612" y="4493516"/>
        <a:ext cx="2132725" cy="791241"/>
      </dsp:txXfrm>
    </dsp:sp>
    <dsp:sp modelId="{33C790EB-DE9B-46E1-BE5F-74AF33CAB2FC}">
      <dsp:nvSpPr>
        <dsp:cNvPr id="0" name=""/>
        <dsp:cNvSpPr/>
      </dsp:nvSpPr>
      <dsp:spPr>
        <a:xfrm>
          <a:off x="6260063" y="2922369"/>
          <a:ext cx="1312073" cy="1550252"/>
        </a:xfrm>
        <a:prstGeom prst="roundRect">
          <a:avLst/>
        </a:prstGeom>
        <a:blipFill rotWithShape="1"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317A9-3C2D-44A7-BA3F-BB8977707895}">
      <dsp:nvSpPr>
        <dsp:cNvPr id="0" name=""/>
        <dsp:cNvSpPr/>
      </dsp:nvSpPr>
      <dsp:spPr>
        <a:xfrm>
          <a:off x="5869700" y="4493516"/>
          <a:ext cx="2132725" cy="79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Silvio Arnaldo (ST)</a:t>
          </a:r>
        </a:p>
      </dsp:txBody>
      <dsp:txXfrm>
        <a:off x="5869700" y="4493516"/>
        <a:ext cx="2132725" cy="7912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D8DA0D-2390-4194-8D68-F4C385AF229C}" type="datetimeFigureOut">
              <a:rPr lang="pt-BR" smtClean="0"/>
              <a:t>31/08/2023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D458E-9DC1-4724-B985-7EE3C42E66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6738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Desafio do semestre -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Somos a equipe I9,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328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(Golden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circle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como obter a aprovação e ter aprovação da solução na bancada), estratégia,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Atividades chave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Como atingir o propósito?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Cumprindo o cronograma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Atingindo e superando as metas e desafios propostos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Fortalecendo o trabalho em equipe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 proatividade, buscar auxílio e buscar auxiliar, não esperar acontecer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Valorizar as fortalezas individuais, e auxiliar no desenvolvimento mútuo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611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967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Atividade Sprint 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6103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Atividade Sprint 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888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Atividade Sprint 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878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Atividade Sprint 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6514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Apresentação da equipe.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Junção da equipe, fortalecimento do trabalho em equipe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Evitar sobrecarregar as pessoas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 maior diversidade, tanto em experiências quanto conhecimento técnico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Troca de experiências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Entrega de maior qualidade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9218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Apresentação da equipe.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Junção da equipe, fortalecimento do trabalho em equipe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Evitar sobrecarregar as pessoas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 maior diversidade, tanto em experiências quanto conhecimento técnico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Troca de experiências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Entrega de maior qualidade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422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Apresentação da equipe.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Junção da equipe, fortalecimento do trabalho em equipe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Evitar sobrecarregar as pessoas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 maior diversidade, tanto em experiências quanto conhecimento técnico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Troca de experiências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Entrega de maior qualidade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7534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Apresentação da equipe.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Junção da equipe, fortalecimento do trabalho em equipe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Evitar sobrecarregar as pessoas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 maior diversidade, tanto em experiências quanto conhecimento técnico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Troca de experiências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Entrega de maior qualidade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6883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Apresentação da equipe.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Junção da equipe, fortalecimento do trabalho em equipe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Evitar sobrecarregar as pessoas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 maior diversidade, tanto em experiências quanto conhecimento técnico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Troca de experiências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Entrega de maior qualidade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5429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Explanação rápida sobre o tema do projeto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Propósito desse projeto está associado ao desafio do semestre para MAV do 2° Semestre: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Propósito:  </a:t>
            </a: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Obter aprovação da bancada de professores e orientadores no desenvolvimento de um sistema para aquisição de dados ambientais.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Tema; Integração solução técnica x Cultivo, Cliente;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(Resumo sobre as premissas, entregas,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Problema: (Dor do cliente, necessidade)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Desenvolver um sistema para aquisição de dados ambientais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Premissa: </a:t>
            </a: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(Valores - O que agrega?)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Desenvolver soluções que apresentem fácil operação e manutenção;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Respeitar os prazos estabelecidos no cronograma para as entregas;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Não propor soluções de dispositivos que utilizem processos que não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estejam disponíveis na Fatec SJC;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Entregáveis (Entrega final - satisfação do cliente e bancada)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Protótipo funcional do sistema de aquisição de dados com, pelo menos,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uma variável funcionando adequadamente;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Relatório detalhado do desenvolvimento da solução.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203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Após o entendimento do desafio proposto e a necessidade proposta pelo cliente, ficou definido o Escopo do projeto como: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➢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Protótipo de uma câmara de crescimento com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ambiente controlado, com Geração 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armazenamento de dados para análise do processo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➢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Controle da umidade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➢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Monitoramento da temperatura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747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Valor, Justificativa, benefícios, integração solução técnica x Cultivo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Monitoramento e controle – maior eficiência e produtividade, processo mais robusto, diminui perdas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Armazenamento de dados – Histórico para acompanhamento do processo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dos dados – estudar o processo, justificar investimento, tratar perdas relacionadas a falhas do processo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Benefícios de uma horta urbana: alimentação saudável ao cultivar o próprio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alimento, dieta mais orgânica e equilibrada, sustentabilidade, redução de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desperdício, custo, aumenta a conexão com a natureza em meio a um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ambiente urbano, pode auxiliar na educação ensinando sobre alimentação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saudável e sustentabilidade, e se projetada para uso coletivo pode auxiliar 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interação da sociedade.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722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0C743-AE43-751D-1BFC-56180D2A5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643C0E-46E1-EB56-50BE-2569DE3C2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8D45D4-3E10-25C3-C40C-E6A23114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7723-DC49-447A-AB13-BFAE4573B039}" type="datetime1">
              <a:rPr lang="pt-BR" smtClean="0"/>
              <a:t>31/08/2023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01BA32-C5E7-3C40-2171-A0EA6612A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FE68D9-BB41-2FE2-9898-FAD2F2411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34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B2A822-CEC0-F54D-A53B-C97F62AB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7A5FCDE-EF1E-E35B-05BC-4E2E89EFE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0E193B-1725-EE61-E21A-CCD64598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9C5E-390A-4F10-BABF-AB6F129AEE31}" type="datetime1">
              <a:rPr lang="pt-BR" smtClean="0"/>
              <a:t>31/08/2023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F29DAF-7DAA-7BD3-CD18-7A97E743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4FD903-21F4-F7A8-C3AF-FFBFF011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578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7535EC-29F0-7E59-3883-EA61A1C03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CD0C2EF-EB01-0CD5-3752-4D94445D1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710099-6061-93E3-0FD3-18D942ED4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66C3-D2AD-4466-8F43-E960A0B5643E}" type="datetime1">
              <a:rPr lang="pt-BR" smtClean="0"/>
              <a:t>31/08/2023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09616F-A67F-3F1C-7CCC-A82A3A11B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BAA545-8E4F-62D2-251B-7129DDBA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5657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8F10F4-F23C-DB46-EA98-A3AAD5A6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FB0C7-6F20-916E-822C-B43C245C9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0543BD-1E5A-4CAD-1377-7B3A657A4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D8B9-DA3E-4C84-997D-4AD0027E8932}" type="datetime1">
              <a:rPr lang="pt-BR" smtClean="0"/>
              <a:t>31/08/2023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939BCF-191A-250C-0486-2A69C2053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D2ABF7-7E6E-2611-9881-08AAA34E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490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A15F1-6423-BE6C-BF47-69271A9B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255413-E898-713C-584B-6B36C06F2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2909B7-3037-B9EA-D4D6-8058C2B20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BBBB9-F075-4B90-88FB-A92818DE208B}" type="datetime1">
              <a:rPr lang="pt-BR" smtClean="0"/>
              <a:t>31/08/2023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E6C91C-3106-352D-9F34-1482AC432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9CE35C-3167-8B3E-078A-1BD72CA8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1123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86A85-3175-68FD-5E09-F25A8FA2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79043C-24FD-6268-32D7-C120EEAC5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A6C3BE8-8031-B0F4-7053-F6875145D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BAA22E-3F65-3D87-0A2E-26E75130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2751-77DA-4CC4-BC08-85B7F98E3DBC}" type="datetime1">
              <a:rPr lang="pt-BR" smtClean="0"/>
              <a:t>31/08/2023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780653B-1AD2-8253-6E20-4CDA0BE0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7500EB-233E-7A91-1555-63D763FDD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989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55D44-AEBE-F5D9-FD3D-E2DE4CE18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A3140D-4476-A28E-B188-416AEFD08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43A6B29-81FB-1D3E-A2F1-EB087C7F8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8FE1A2F-B35C-B404-EAF9-58B3B173C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918BAAF-C851-F189-3D72-B049FE47F5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610326A-E573-0DAC-BD2B-C87E3293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C53D-AA4F-412C-8469-094ED8004701}" type="datetime1">
              <a:rPr lang="pt-BR" smtClean="0"/>
              <a:t>31/08/2023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457CCA9-A994-F1DF-8584-114899FC3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136B19B-CE7A-E97A-E4E7-EEDF2313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3629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0483C-561B-5C34-26F4-12E6490D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931E99A-56AC-274C-4477-9039BBC53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0AB7-07E6-4FF8-ABBB-1284B104CC1E}" type="datetime1">
              <a:rPr lang="pt-BR" smtClean="0"/>
              <a:t>31/08/2023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A32873-686B-5767-A58D-EABDAD80A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E120DD7-FC5A-186B-EFC6-6EF46E974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684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8D64990-67FC-A234-24B2-2805A9CFA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CB69E-92F8-4BAB-A2AE-799726410CD3}" type="datetime1">
              <a:rPr lang="pt-BR" smtClean="0"/>
              <a:t>31/08/2023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FBE5EC-CFE8-B591-E74B-8B24CBAF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0868F1A-ED81-954E-5865-F0F4EDEC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7537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4C3C2-BD79-38F3-FA82-AE449D71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B28443-5952-5807-E3C4-919A780E8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C57725-66A1-398D-BF5D-94F6EB5C9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E6A97E0-AED0-2A34-DE38-C7AC4ECE1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82DFF-6B1D-4296-BEBB-E0C07B772B8F}" type="datetime1">
              <a:rPr lang="pt-BR" smtClean="0"/>
              <a:t>31/08/2023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D780A5-B4BC-FBD9-D39E-AED95137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323B9E-38F9-1689-5123-06A2A3B6E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772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50266-09E5-A4AF-2200-DA8C73FC8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701DE7D-EDF6-43B2-E327-CD99BD1ACB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BAAACA-FFF6-BA82-16F8-866666481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AFD1E96-1B60-5777-AEAD-41EAD524B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C244-ABA9-4704-8241-8095F34D2797}" type="datetime1">
              <a:rPr lang="pt-BR" smtClean="0"/>
              <a:t>31/08/2023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8CB83A7-8550-4ECD-D7FA-D5F845A88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4A3C7C-6A5C-27AD-EDF1-2564971E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080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B1CF3A-205A-8894-892B-AE01FF807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FC3599-2DB5-6D98-80FE-F297C9B7F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9478EE-920E-3BCF-AF56-EAB630C67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73629-FDA1-4F24-BE3C-FB0E993590FE}" type="datetime1">
              <a:rPr lang="pt-BR" smtClean="0"/>
              <a:t>31/08/2023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0BE37B-B8FD-25EE-7423-FDC34AEB6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47EBDF-CC66-E709-89AA-45BAA2D65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3595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.emf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jpeg"/><Relationship Id="rId3" Type="http://schemas.openxmlformats.org/officeDocument/2006/relationships/image" Target="../media/image27.jpeg"/><Relationship Id="rId7" Type="http://schemas.openxmlformats.org/officeDocument/2006/relationships/image" Target="../media/image40.jpeg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11" Type="http://schemas.openxmlformats.org/officeDocument/2006/relationships/image" Target="../media/image28.jpe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00.png"/><Relationship Id="rId3" Type="http://schemas.openxmlformats.org/officeDocument/2006/relationships/slide" Target="slide15.xml"/><Relationship Id="rId7" Type="http://schemas.openxmlformats.org/officeDocument/2006/relationships/image" Target="../media/image470.png"/><Relationship Id="rId12" Type="http://schemas.openxmlformats.org/officeDocument/2006/relationships/slide" Target="slide18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50.png"/><Relationship Id="rId5" Type="http://schemas.openxmlformats.org/officeDocument/2006/relationships/image" Target="../media/image48.png"/><Relationship Id="rId10" Type="http://schemas.openxmlformats.org/officeDocument/2006/relationships/image" Target="../media/image480.png"/><Relationship Id="rId4" Type="http://schemas.openxmlformats.org/officeDocument/2006/relationships/image" Target="../media/image460.png"/><Relationship Id="rId9" Type="http://schemas.openxmlformats.org/officeDocument/2006/relationships/slide" Target="slide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10" Type="http://schemas.openxmlformats.org/officeDocument/2006/relationships/image" Target="../media/image59.sv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emf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em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emf"/><Relationship Id="rId7" Type="http://schemas.openxmlformats.org/officeDocument/2006/relationships/image" Target="../media/image2.tif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27.jpeg"/><Relationship Id="rId5" Type="http://schemas.openxmlformats.org/officeDocument/2006/relationships/image" Target="../media/image22.png"/><Relationship Id="rId10" Type="http://schemas.openxmlformats.org/officeDocument/2006/relationships/image" Target="../media/image26.svg"/><Relationship Id="rId4" Type="http://schemas.openxmlformats.org/officeDocument/2006/relationships/image" Target="../media/image21.jpe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.emf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FD9E16-DD8B-BDC8-1004-A689A1D4B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4382"/>
            <a:ext cx="9144000" cy="2387600"/>
          </a:xfrm>
        </p:spPr>
        <p:txBody>
          <a:bodyPr/>
          <a:lstStyle/>
          <a:p>
            <a:r>
              <a:rPr lang="pt-BR" dirty="0"/>
              <a:t>Desenvolvimento Integrado de Produto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488622-2D25-05A3-52CD-FA1E877DB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1" y="5230067"/>
            <a:ext cx="8915399" cy="1126283"/>
          </a:xfrm>
        </p:spPr>
        <p:txBody>
          <a:bodyPr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3200" dirty="0">
                <a:latin typeface="Calibri" panose="020F0502020204030204" pitchFamily="34" charset="0"/>
                <a:ea typeface="Times New Roman" panose="02020603050405020304" pitchFamily="18" charset="0"/>
              </a:rPr>
              <a:t>S</a:t>
            </a:r>
            <a:r>
              <a:rPr lang="pt-BR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istema para aquisição de dados ambientais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BBBC5E0-F50F-72D1-7A32-2F703699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197F105-14A6-443D-B7C4-F1DB1C544517}" type="slidenum">
              <a:rPr lang="pt-BR" smtClean="0"/>
              <a:t>1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20AC29-5783-CB4C-D492-F61A083FE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274" y="633660"/>
            <a:ext cx="1515452" cy="174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33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67E8-F4CC-4C1D-9BDA-B5C5EB79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8033" y="1727586"/>
            <a:ext cx="4795491" cy="424732"/>
          </a:xfr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Atividades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principais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Sprint 4: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BA2484-B744-453E-8665-E53EEF0B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197F105-14A6-443D-B7C4-F1DB1C54451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F946C3-8273-47B5-850D-2D071AA051FE}"/>
              </a:ext>
            </a:extLst>
          </p:cNvPr>
          <p:cNvSpPr txBox="1"/>
          <p:nvPr/>
        </p:nvSpPr>
        <p:spPr>
          <a:xfrm>
            <a:off x="7298033" y="2236601"/>
            <a:ext cx="4718063" cy="4585877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marL="674370" indent="-514350" defTabSz="9144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Integração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Hardware/Software</a:t>
            </a:r>
          </a:p>
          <a:p>
            <a:pPr marL="674370" indent="-514350" defTabSz="9144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Testes/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Ajustes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74370" indent="-514350" defTabSz="9144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Montagem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final</a:t>
            </a:r>
          </a:p>
          <a:p>
            <a:pPr marL="674370" indent="-514350" defTabSz="9144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Validação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74370" indent="-514350" defTabSz="9144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Relatório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final</a:t>
            </a:r>
          </a:p>
          <a:p>
            <a:pPr marL="674370" indent="-514350" defTabSz="9144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Feedback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Cliente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8701D32-20A3-60AF-5874-E9BBCC809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576" y="104966"/>
            <a:ext cx="704850" cy="809625"/>
          </a:xfrm>
          <a:prstGeom prst="rect">
            <a:avLst/>
          </a:prstGeom>
        </p:spPr>
      </p:pic>
      <p:pic>
        <p:nvPicPr>
          <p:cNvPr id="1032" name="Picture 8" descr="O que é Escopo do Projeto? - Blog do Acelerato">
            <a:extLst>
              <a:ext uri="{FF2B5EF4-FFF2-40B4-BE49-F238E27FC236}">
                <a16:creationId xmlns:a16="http://schemas.microsoft.com/office/drawing/2014/main" id="{873700D3-06D8-8BAE-F66C-8F077CA01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498" y="4541058"/>
            <a:ext cx="4277067" cy="21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 descr="Alvo">
            <a:extLst>
              <a:ext uri="{FF2B5EF4-FFF2-40B4-BE49-F238E27FC236}">
                <a16:creationId xmlns:a16="http://schemas.microsoft.com/office/drawing/2014/main" id="{78F873B2-4161-8946-B351-12668A0B39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26165" flipH="1" flipV="1">
            <a:off x="398062" y="3281682"/>
            <a:ext cx="1091631" cy="109163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AAEEB65-87C9-F65A-3D3B-3E96338EDB9A}"/>
              </a:ext>
            </a:extLst>
          </p:cNvPr>
          <p:cNvSpPr txBox="1"/>
          <p:nvPr/>
        </p:nvSpPr>
        <p:spPr>
          <a:xfrm>
            <a:off x="420914" y="33939"/>
            <a:ext cx="9434285" cy="88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>
              <a:spcBef>
                <a:spcPct val="0"/>
              </a:spcBef>
              <a:buNone/>
              <a:defRPr sz="56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Como atingir o propósito?</a:t>
            </a:r>
          </a:p>
        </p:txBody>
      </p:sp>
      <p:pic>
        <p:nvPicPr>
          <p:cNvPr id="3078" name="Picture 6" descr="Chefia e liderança na fazenda - fases do trabalho em equipe | Cursos a  Distância CPT">
            <a:extLst>
              <a:ext uri="{FF2B5EF4-FFF2-40B4-BE49-F238E27FC236}">
                <a16:creationId xmlns:a16="http://schemas.microsoft.com/office/drawing/2014/main" id="{76967564-01A6-BE60-13DF-6C247E4B9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8761" r="7987" b="9852"/>
          <a:stretch/>
        </p:blipFill>
        <p:spPr bwMode="auto">
          <a:xfrm>
            <a:off x="3962053" y="2865140"/>
            <a:ext cx="2127668" cy="166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roj4me">
            <a:extLst>
              <a:ext uri="{FF2B5EF4-FFF2-40B4-BE49-F238E27FC236}">
                <a16:creationId xmlns:a16="http://schemas.microsoft.com/office/drawing/2014/main" id="{45EBEC88-6FD9-5D6F-0C70-5D4E23F2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359" y="1059320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DDCEE8C-5970-E677-11B4-6AB2D88813D0}"/>
              </a:ext>
            </a:extLst>
          </p:cNvPr>
          <p:cNvSpPr txBox="1"/>
          <p:nvPr/>
        </p:nvSpPr>
        <p:spPr>
          <a:xfrm>
            <a:off x="4149969" y="1350498"/>
            <a:ext cx="212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Atendimento dos prazos de entrega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9A6D693-4935-DA32-521C-F567778D01A3}"/>
              </a:ext>
            </a:extLst>
          </p:cNvPr>
          <p:cNvSpPr txBox="1"/>
          <p:nvPr/>
        </p:nvSpPr>
        <p:spPr>
          <a:xfrm>
            <a:off x="2023398" y="3373903"/>
            <a:ext cx="21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Trabalho em equipe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87A9A3-6CBB-F361-699F-9A7B6301524B}"/>
              </a:ext>
            </a:extLst>
          </p:cNvPr>
          <p:cNvSpPr txBox="1"/>
          <p:nvPr/>
        </p:nvSpPr>
        <p:spPr>
          <a:xfrm>
            <a:off x="1854589" y="4625926"/>
            <a:ext cx="386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Todos participam ativamente</a:t>
            </a:r>
          </a:p>
        </p:txBody>
      </p:sp>
    </p:spTree>
    <p:extLst>
      <p:ext uri="{BB962C8B-B14F-4D97-AF65-F5344CB8AC3E}">
        <p14:creationId xmlns:p14="http://schemas.microsoft.com/office/powerpoint/2010/main" val="2888825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8432CD03-7650-1E7A-980F-13F9159F97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672577"/>
              </p:ext>
            </p:extLst>
          </p:nvPr>
        </p:nvGraphicFramePr>
        <p:xfrm>
          <a:off x="2335234" y="844061"/>
          <a:ext cx="8567229" cy="5743531"/>
        </p:xfrm>
        <a:graphic>
          <a:graphicData uri="http://schemas.openxmlformats.org/drawingml/2006/table">
            <a:tbl>
              <a:tblPr/>
              <a:tblGrid>
                <a:gridCol w="855926">
                  <a:extLst>
                    <a:ext uri="{9D8B030D-6E8A-4147-A177-3AD203B41FA5}">
                      <a16:colId xmlns:a16="http://schemas.microsoft.com/office/drawing/2014/main" val="33923225"/>
                    </a:ext>
                  </a:extLst>
                </a:gridCol>
                <a:gridCol w="538276">
                  <a:extLst>
                    <a:ext uri="{9D8B030D-6E8A-4147-A177-3AD203B41FA5}">
                      <a16:colId xmlns:a16="http://schemas.microsoft.com/office/drawing/2014/main" val="513826192"/>
                    </a:ext>
                  </a:extLst>
                </a:gridCol>
                <a:gridCol w="531631">
                  <a:extLst>
                    <a:ext uri="{9D8B030D-6E8A-4147-A177-3AD203B41FA5}">
                      <a16:colId xmlns:a16="http://schemas.microsoft.com/office/drawing/2014/main" val="2965317032"/>
                    </a:ext>
                  </a:extLst>
                </a:gridCol>
                <a:gridCol w="324294">
                  <a:extLst>
                    <a:ext uri="{9D8B030D-6E8A-4147-A177-3AD203B41FA5}">
                      <a16:colId xmlns:a16="http://schemas.microsoft.com/office/drawing/2014/main" val="963910706"/>
                    </a:ext>
                  </a:extLst>
                </a:gridCol>
                <a:gridCol w="324294">
                  <a:extLst>
                    <a:ext uri="{9D8B030D-6E8A-4147-A177-3AD203B41FA5}">
                      <a16:colId xmlns:a16="http://schemas.microsoft.com/office/drawing/2014/main" val="3962133040"/>
                    </a:ext>
                  </a:extLst>
                </a:gridCol>
                <a:gridCol w="95693">
                  <a:extLst>
                    <a:ext uri="{9D8B030D-6E8A-4147-A177-3AD203B41FA5}">
                      <a16:colId xmlns:a16="http://schemas.microsoft.com/office/drawing/2014/main" val="3959536543"/>
                    </a:ext>
                  </a:extLst>
                </a:gridCol>
                <a:gridCol w="95693">
                  <a:extLst>
                    <a:ext uri="{9D8B030D-6E8A-4147-A177-3AD203B41FA5}">
                      <a16:colId xmlns:a16="http://schemas.microsoft.com/office/drawing/2014/main" val="3992709765"/>
                    </a:ext>
                  </a:extLst>
                </a:gridCol>
                <a:gridCol w="95693">
                  <a:extLst>
                    <a:ext uri="{9D8B030D-6E8A-4147-A177-3AD203B41FA5}">
                      <a16:colId xmlns:a16="http://schemas.microsoft.com/office/drawing/2014/main" val="2727469048"/>
                    </a:ext>
                  </a:extLst>
                </a:gridCol>
                <a:gridCol w="95693">
                  <a:extLst>
                    <a:ext uri="{9D8B030D-6E8A-4147-A177-3AD203B41FA5}">
                      <a16:colId xmlns:a16="http://schemas.microsoft.com/office/drawing/2014/main" val="2217739910"/>
                    </a:ext>
                  </a:extLst>
                </a:gridCol>
                <a:gridCol w="95693">
                  <a:extLst>
                    <a:ext uri="{9D8B030D-6E8A-4147-A177-3AD203B41FA5}">
                      <a16:colId xmlns:a16="http://schemas.microsoft.com/office/drawing/2014/main" val="1795871232"/>
                    </a:ext>
                  </a:extLst>
                </a:gridCol>
                <a:gridCol w="95693">
                  <a:extLst>
                    <a:ext uri="{9D8B030D-6E8A-4147-A177-3AD203B41FA5}">
                      <a16:colId xmlns:a16="http://schemas.microsoft.com/office/drawing/2014/main" val="3442138420"/>
                    </a:ext>
                  </a:extLst>
                </a:gridCol>
                <a:gridCol w="95693">
                  <a:extLst>
                    <a:ext uri="{9D8B030D-6E8A-4147-A177-3AD203B41FA5}">
                      <a16:colId xmlns:a16="http://schemas.microsoft.com/office/drawing/2014/main" val="2410656657"/>
                    </a:ext>
                  </a:extLst>
                </a:gridCol>
                <a:gridCol w="95693">
                  <a:extLst>
                    <a:ext uri="{9D8B030D-6E8A-4147-A177-3AD203B41FA5}">
                      <a16:colId xmlns:a16="http://schemas.microsoft.com/office/drawing/2014/main" val="3060905528"/>
                    </a:ext>
                  </a:extLst>
                </a:gridCol>
                <a:gridCol w="95693">
                  <a:extLst>
                    <a:ext uri="{9D8B030D-6E8A-4147-A177-3AD203B41FA5}">
                      <a16:colId xmlns:a16="http://schemas.microsoft.com/office/drawing/2014/main" val="3694028709"/>
                    </a:ext>
                  </a:extLst>
                </a:gridCol>
                <a:gridCol w="95693">
                  <a:extLst>
                    <a:ext uri="{9D8B030D-6E8A-4147-A177-3AD203B41FA5}">
                      <a16:colId xmlns:a16="http://schemas.microsoft.com/office/drawing/2014/main" val="2056108552"/>
                    </a:ext>
                  </a:extLst>
                </a:gridCol>
                <a:gridCol w="95693">
                  <a:extLst>
                    <a:ext uri="{9D8B030D-6E8A-4147-A177-3AD203B41FA5}">
                      <a16:colId xmlns:a16="http://schemas.microsoft.com/office/drawing/2014/main" val="3897419149"/>
                    </a:ext>
                  </a:extLst>
                </a:gridCol>
                <a:gridCol w="95693">
                  <a:extLst>
                    <a:ext uri="{9D8B030D-6E8A-4147-A177-3AD203B41FA5}">
                      <a16:colId xmlns:a16="http://schemas.microsoft.com/office/drawing/2014/main" val="2411191261"/>
                    </a:ext>
                  </a:extLst>
                </a:gridCol>
                <a:gridCol w="95693">
                  <a:extLst>
                    <a:ext uri="{9D8B030D-6E8A-4147-A177-3AD203B41FA5}">
                      <a16:colId xmlns:a16="http://schemas.microsoft.com/office/drawing/2014/main" val="2838731390"/>
                    </a:ext>
                  </a:extLst>
                </a:gridCol>
                <a:gridCol w="95693">
                  <a:extLst>
                    <a:ext uri="{9D8B030D-6E8A-4147-A177-3AD203B41FA5}">
                      <a16:colId xmlns:a16="http://schemas.microsoft.com/office/drawing/2014/main" val="308459927"/>
                    </a:ext>
                  </a:extLst>
                </a:gridCol>
                <a:gridCol w="95693">
                  <a:extLst>
                    <a:ext uri="{9D8B030D-6E8A-4147-A177-3AD203B41FA5}">
                      <a16:colId xmlns:a16="http://schemas.microsoft.com/office/drawing/2014/main" val="715682314"/>
                    </a:ext>
                  </a:extLst>
                </a:gridCol>
                <a:gridCol w="95693">
                  <a:extLst>
                    <a:ext uri="{9D8B030D-6E8A-4147-A177-3AD203B41FA5}">
                      <a16:colId xmlns:a16="http://schemas.microsoft.com/office/drawing/2014/main" val="3984162971"/>
                    </a:ext>
                  </a:extLst>
                </a:gridCol>
                <a:gridCol w="95693">
                  <a:extLst>
                    <a:ext uri="{9D8B030D-6E8A-4147-A177-3AD203B41FA5}">
                      <a16:colId xmlns:a16="http://schemas.microsoft.com/office/drawing/2014/main" val="853981272"/>
                    </a:ext>
                  </a:extLst>
                </a:gridCol>
                <a:gridCol w="95693">
                  <a:extLst>
                    <a:ext uri="{9D8B030D-6E8A-4147-A177-3AD203B41FA5}">
                      <a16:colId xmlns:a16="http://schemas.microsoft.com/office/drawing/2014/main" val="2193866344"/>
                    </a:ext>
                  </a:extLst>
                </a:gridCol>
                <a:gridCol w="95693">
                  <a:extLst>
                    <a:ext uri="{9D8B030D-6E8A-4147-A177-3AD203B41FA5}">
                      <a16:colId xmlns:a16="http://schemas.microsoft.com/office/drawing/2014/main" val="992391096"/>
                    </a:ext>
                  </a:extLst>
                </a:gridCol>
                <a:gridCol w="95693">
                  <a:extLst>
                    <a:ext uri="{9D8B030D-6E8A-4147-A177-3AD203B41FA5}">
                      <a16:colId xmlns:a16="http://schemas.microsoft.com/office/drawing/2014/main" val="3079308873"/>
                    </a:ext>
                  </a:extLst>
                </a:gridCol>
                <a:gridCol w="95693">
                  <a:extLst>
                    <a:ext uri="{9D8B030D-6E8A-4147-A177-3AD203B41FA5}">
                      <a16:colId xmlns:a16="http://schemas.microsoft.com/office/drawing/2014/main" val="296080644"/>
                    </a:ext>
                  </a:extLst>
                </a:gridCol>
                <a:gridCol w="95693">
                  <a:extLst>
                    <a:ext uri="{9D8B030D-6E8A-4147-A177-3AD203B41FA5}">
                      <a16:colId xmlns:a16="http://schemas.microsoft.com/office/drawing/2014/main" val="889630005"/>
                    </a:ext>
                  </a:extLst>
                </a:gridCol>
                <a:gridCol w="361509">
                  <a:extLst>
                    <a:ext uri="{9D8B030D-6E8A-4147-A177-3AD203B41FA5}">
                      <a16:colId xmlns:a16="http://schemas.microsoft.com/office/drawing/2014/main" val="3081028719"/>
                    </a:ext>
                  </a:extLst>
                </a:gridCol>
                <a:gridCol w="314993">
                  <a:extLst>
                    <a:ext uri="{9D8B030D-6E8A-4147-A177-3AD203B41FA5}">
                      <a16:colId xmlns:a16="http://schemas.microsoft.com/office/drawing/2014/main" val="2040611555"/>
                    </a:ext>
                  </a:extLst>
                </a:gridCol>
                <a:gridCol w="462520">
                  <a:extLst>
                    <a:ext uri="{9D8B030D-6E8A-4147-A177-3AD203B41FA5}">
                      <a16:colId xmlns:a16="http://schemas.microsoft.com/office/drawing/2014/main" val="3370011745"/>
                    </a:ext>
                  </a:extLst>
                </a:gridCol>
                <a:gridCol w="228601">
                  <a:extLst>
                    <a:ext uri="{9D8B030D-6E8A-4147-A177-3AD203B41FA5}">
                      <a16:colId xmlns:a16="http://schemas.microsoft.com/office/drawing/2014/main" val="479222563"/>
                    </a:ext>
                  </a:extLst>
                </a:gridCol>
                <a:gridCol w="223287">
                  <a:extLst>
                    <a:ext uri="{9D8B030D-6E8A-4147-A177-3AD203B41FA5}">
                      <a16:colId xmlns:a16="http://schemas.microsoft.com/office/drawing/2014/main" val="2417500963"/>
                    </a:ext>
                  </a:extLst>
                </a:gridCol>
                <a:gridCol w="435939">
                  <a:extLst>
                    <a:ext uri="{9D8B030D-6E8A-4147-A177-3AD203B41FA5}">
                      <a16:colId xmlns:a16="http://schemas.microsoft.com/office/drawing/2014/main" val="113546943"/>
                    </a:ext>
                  </a:extLst>
                </a:gridCol>
                <a:gridCol w="435939">
                  <a:extLst>
                    <a:ext uri="{9D8B030D-6E8A-4147-A177-3AD203B41FA5}">
                      <a16:colId xmlns:a16="http://schemas.microsoft.com/office/drawing/2014/main" val="3521397565"/>
                    </a:ext>
                  </a:extLst>
                </a:gridCol>
                <a:gridCol w="542264">
                  <a:extLst>
                    <a:ext uri="{9D8B030D-6E8A-4147-A177-3AD203B41FA5}">
                      <a16:colId xmlns:a16="http://schemas.microsoft.com/office/drawing/2014/main" val="4085663552"/>
                    </a:ext>
                  </a:extLst>
                </a:gridCol>
                <a:gridCol w="446571">
                  <a:extLst>
                    <a:ext uri="{9D8B030D-6E8A-4147-A177-3AD203B41FA5}">
                      <a16:colId xmlns:a16="http://schemas.microsoft.com/office/drawing/2014/main" val="2889840953"/>
                    </a:ext>
                  </a:extLst>
                </a:gridCol>
                <a:gridCol w="435939">
                  <a:extLst>
                    <a:ext uri="{9D8B030D-6E8A-4147-A177-3AD203B41FA5}">
                      <a16:colId xmlns:a16="http://schemas.microsoft.com/office/drawing/2014/main" val="1843088546"/>
                    </a:ext>
                  </a:extLst>
                </a:gridCol>
              </a:tblGrid>
              <a:tr h="72869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842515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453217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1 ↓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2 ↓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3 ↓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4 ↓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350813"/>
                  </a:ext>
                </a:extLst>
              </a:tr>
              <a:tr h="145737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1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Projeto: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1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Smart Farming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1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Equipe: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1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Inove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Março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Abril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Maio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Junho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Mão de obra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Materiais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 atividade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16036"/>
                  </a:ext>
                </a:extLst>
              </a:tr>
              <a:tr h="201992"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Descrição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Atribuido a: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Data de Início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Data do Término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Coluna102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Coluna103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Coluna104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Coluna105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Coluna106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Coluna107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Coluna108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Coluna109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Coluna110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Duração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Progresso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Recurso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Quantidade de Horas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Materiais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Custo Materiais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Coluna2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795385"/>
                  </a:ext>
                </a:extLst>
              </a:tr>
              <a:tr h="22953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Atividade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Atribuido a:</a:t>
                      </a:r>
                    </a:p>
                  </a:txBody>
                  <a:tcPr marL="22266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Início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Término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Prazo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Progresso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Status</a:t>
                      </a:r>
                    </a:p>
                  </a:txBody>
                  <a:tcPr marL="22266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M.O.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t (h)</a:t>
                      </a:r>
                    </a:p>
                  </a:txBody>
                  <a:tcPr marL="22266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Valor H/h</a:t>
                      </a:r>
                    </a:p>
                  </a:txBody>
                  <a:tcPr marL="22266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Custo M.O.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Materiais</a:t>
                      </a:r>
                    </a:p>
                  </a:txBody>
                  <a:tcPr marL="22266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Custo Materiais</a:t>
                      </a:r>
                    </a:p>
                  </a:txBody>
                  <a:tcPr marL="22266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1" i="0" u="none" strike="noStrike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Custo H/h + material</a:t>
                      </a:r>
                    </a:p>
                  </a:txBody>
                  <a:tcPr marL="22266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9806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300" b="1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Definição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13/fev/23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27/mar/23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28822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Formalização da equipe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Guilherme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Iago Fortes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13/fev/23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20/fev/23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8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R$ 2,50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R$ 2,50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73691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Nome da equipe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Silvio Arnaldo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Guilherme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20/fev/23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24/fev/23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5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R$ 2,50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R$ 2,50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435925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Divisão Atividades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Lima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Nogueira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03/mar/23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17/mar/23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15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877791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Brainstorm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Grupo i9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13/mar/23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27/mar/23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15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578558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Pesquisa de conceitos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Alisson Augusto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Nogueira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13/mar/23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27/mar/23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15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397901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Análise impedimentos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Lucas Oliveira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Alisson Augusto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13/mar/23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27/mar/23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15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R$ 2,50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R$ 2,50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426336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Definição do protótipo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Grupo i9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06/mar/23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24/mar/23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19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957319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Justificativa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João Paulo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Lima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06/mar/23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5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R$ 2,50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R$ 2,50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331118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Feedback Cliente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Nogueira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Alisson Augusto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06/mar/23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24/mar/23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19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R$ 30,00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R$ 30,00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613602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Nome do projeto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Silvio Arnaldo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Jonathas Marques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13/mar/23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13/mar/23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R$ 2,50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R$ 2,50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778451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Escopo projeto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Iago Fortes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Nogueira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13/mar/23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17/mar/23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5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154394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Tipo de planta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Nogueira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Guilherme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17/mar/23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24/mar/23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8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272376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Escopo produto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Alisson Augusto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Lucas Oliveira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13/mar/23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17/mar/23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5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294529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Link Github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Guilherme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Silvio Arnaldo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13/mar/23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17/mar/23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5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230752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Croqui inicial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Jonathas Marques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João Paulo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13/mar/23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27/mar/23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15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315769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Lista materiais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Lucas Oliveira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Eduardo Almeida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13/mar/23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27/mar/23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15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04191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Apresentação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Lima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Iago Fortes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20/mar/23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27/mar/23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8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409778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Relatório técnico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Eduardo Almeida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Lima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13/mar/23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27/mar/23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15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676351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300" b="1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Desenvolvimento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03/abr/23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26/abr/23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512950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Revisão da Solução Proposta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Grupo i9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03/abr/23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14/abr/23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12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R$ 25,00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R$ 25,00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874694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Impedimentos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Silvio Arnaldo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Guilherme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03/abr/23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14/abr/23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12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R$ 2,50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R$ 2,50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293093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Cronograma Sprint 2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Lima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Silvio Arnaldo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03/abr/23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07/abr/23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5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41841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Revisão do croqui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Jonathas Marques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João Paulo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07/abr/23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24/abr/23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18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90%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Atrasado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451030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Revisão de materiais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Nogueira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Eduardo Almeida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03/abr/23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14/abr/23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12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706953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Revisão Requisitos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Alisson Augusto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Lucas Oliveira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03/abr/23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14/abr/23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12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035175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Simulador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Lucas Oliveira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Alisson Augusto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03/abr/23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14/abr/23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12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769728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Orçamento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Guilherme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Iago Fortes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03/abr/23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21/abr/23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19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502748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Arquitetura Hadware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João Paulo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Lima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03/abr/23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14/abr/23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12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85%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Atrasado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9979177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Arquitetura Software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Lucas Oliveira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Lima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03/abr/23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14/abr/23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12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374141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Croqui do manual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Iago Fortes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João Paulo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14/abr/23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26/abr/23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13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7994633"/>
                  </a:ext>
                </a:extLst>
              </a:tr>
              <a:tr h="218607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Prova de conceito bancada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Alisson Augusto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Eduardo Almeida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14/abr/23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21/abr/23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8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Arduíno, Sensor de umidade, Jumpers, Leitor de cartão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R$ 65,36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R$ 105,36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529687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Feedback Cliente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Nogueira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Alisson Augusto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03/abr/23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26/abr/23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24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98714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Relatório técnico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Eduardo Almeida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Lima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03/abr/23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24/abr/23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22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80%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Em andamento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662238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Apresentação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Lima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Iago Fortes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21/abr/23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26/abr/23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6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90%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Em andamento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738571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Estrutura de custo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Lima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Nogueira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21/abr/23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26/abr/23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6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912363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Aplicativo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Alisson Augusto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Lucas Oliveira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14/abr/23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26/abr/23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12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120565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300" b="1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Fabricação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24/abr/23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18/mai/23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371699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Cronograma Sprint 3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Lima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Silvio Arnaldo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24/abr/23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28/abr/23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5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Concluído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328231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Revisão da Solução Proposta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Grupo i9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22/abr/23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05/mai/23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14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Backlog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R$ 25,00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R$ 25,00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065656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Revisão arquitetura de Hardware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João Paulo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Lucas Oliveira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22/abr/23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08/mai/23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17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Backlog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050294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Revisão arquitetura de Software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Lucas Oliveira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Lima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22/abr/23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08/mai/23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17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Backlog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485506"/>
                  </a:ext>
                </a:extLst>
              </a:tr>
              <a:tr h="145737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Compra dos materiais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Nogueira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Guilherme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22/abr/23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02/mai/23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11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Backlog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Todo o material (menos item 2.12)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R$ 1.028,24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R$ 1.038,24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422658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Croqui final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Jonathas Marques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Eduardo Almeida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02/mai/23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12/mai/23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Backlog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598819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Processo de Fabricação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Guilherme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Iago Fortes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22/abr/23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05/mai/23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14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Backlog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475403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Montagem Estrutura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Silvio Arnaldo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João Paulo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08/mai/23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18/mai/23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11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Backlog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643747"/>
                  </a:ext>
                </a:extLst>
              </a:tr>
              <a:tr h="134661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Montagem Componentes elétricos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Alisson Augusto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Lucas Oliveira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08/mai/23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18/mai/23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Backlog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005435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Manual de instruções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Iago Fortes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Alisson Augusto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08/mai/23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26/mai/23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19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Backlog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436079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Revisão Relatório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Eduardo Almeida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Jonathas Marques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02/mai/23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02/jun/23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32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Backlog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401829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Testes/Ajustes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Alisson Augusto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Lima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15/mai/23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02/jun/23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19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Backlog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186342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Apresentação Sprint 3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Lima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Iago Fortes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12/mai/23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15/mai/23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4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Backlog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65997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300" b="1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Entrega Final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17/mai/23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14/jun/23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10042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Teste/Ajustes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Alisson Augusto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Lucas Oliveira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17/mai/23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26/mai/23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Backlog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558954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Término da montagem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Silvio Arnaldo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João Paulo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29/mai/23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02/jun/23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5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Backlog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18672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Validação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Lucas Oliveira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Nogueira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29/mai/23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02/jun/23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5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Backlog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7191408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Relatório técnico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Eduardo Almeida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Jonathas Marques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22/mai/23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02/jun/23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12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Backlog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Impressão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R$ 30,00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53703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Manual de instruções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Iago Fortes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Lima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22/mai/23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02/jun/23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12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Backlog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Impressão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937688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Estrutura de custo final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Guilherme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Jonathas Marques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29/mai/23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02/jun/23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5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Backlog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141846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Apresentação Sprint 4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Lima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Felipe Nogueira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29/mai/23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02/jun/23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5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Backlog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615849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Vídeo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Grupo i9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05/jun/23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09/jun/23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5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Backlog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0450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Feira de soluções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Grupo i9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13/jun/23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14/jun/23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Backlog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R$ 300,00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R$ 300,00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684690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Confraternização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Grupo i9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17/jun/23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17/jun/23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 dias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71069"/>
                  </a:ext>
                </a:extLst>
              </a:tr>
              <a:tr h="728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22266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R$ 1.420,00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R$ 1.133,60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R$ 2.553,60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061855"/>
                  </a:ext>
                </a:extLst>
              </a:tr>
              <a:tr h="76513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54688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AD4DDF85-49F8-F4E8-A0E2-031A8E4426AA}"/>
              </a:ext>
            </a:extLst>
          </p:cNvPr>
          <p:cNvSpPr txBox="1"/>
          <p:nvPr/>
        </p:nvSpPr>
        <p:spPr>
          <a:xfrm>
            <a:off x="3375644" y="6086428"/>
            <a:ext cx="2363974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/>
              <a:t>Gráfico de </a:t>
            </a:r>
            <a:r>
              <a:rPr lang="pt-BR" sz="2000" dirty="0" err="1"/>
              <a:t>Gantt</a:t>
            </a:r>
            <a:r>
              <a:rPr lang="pt-BR" sz="2000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69022A-DEEE-55E4-E761-B7C2A662C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88" y="2308154"/>
            <a:ext cx="7400823" cy="1866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FFF45A0-B20D-373F-FD98-97935E16B6A9}"/>
              </a:ext>
            </a:extLst>
          </p:cNvPr>
          <p:cNvSpPr/>
          <p:nvPr/>
        </p:nvSpPr>
        <p:spPr>
          <a:xfrm>
            <a:off x="4671044" y="920376"/>
            <a:ext cx="3249067" cy="1189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6936283-5A52-EC4D-657E-6C2A33B87275}"/>
              </a:ext>
            </a:extLst>
          </p:cNvPr>
          <p:cNvCxnSpPr>
            <a:cxnSpLocks/>
          </p:cNvCxnSpPr>
          <p:nvPr/>
        </p:nvCxnSpPr>
        <p:spPr>
          <a:xfrm flipV="1">
            <a:off x="4219699" y="1515264"/>
            <a:ext cx="451345" cy="671204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61F0D10-E815-FC5F-A810-0D45C52CD940}"/>
              </a:ext>
            </a:extLst>
          </p:cNvPr>
          <p:cNvCxnSpPr>
            <a:cxnSpLocks/>
          </p:cNvCxnSpPr>
          <p:nvPr/>
        </p:nvCxnSpPr>
        <p:spPr>
          <a:xfrm flipH="1">
            <a:off x="4557932" y="5190978"/>
            <a:ext cx="787791" cy="822961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E2D438AE-5100-C030-3E30-BF60ED5FA380}"/>
              </a:ext>
            </a:extLst>
          </p:cNvPr>
          <p:cNvSpPr/>
          <p:nvPr/>
        </p:nvSpPr>
        <p:spPr>
          <a:xfrm>
            <a:off x="7996014" y="981219"/>
            <a:ext cx="3131531" cy="1189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130C419-9CB2-DBB8-7C6C-8320CAD638FE}"/>
              </a:ext>
            </a:extLst>
          </p:cNvPr>
          <p:cNvCxnSpPr>
            <a:cxnSpLocks/>
          </p:cNvCxnSpPr>
          <p:nvPr/>
        </p:nvCxnSpPr>
        <p:spPr>
          <a:xfrm flipV="1">
            <a:off x="9369083" y="2239575"/>
            <a:ext cx="192696" cy="2346493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m 25">
            <a:extLst>
              <a:ext uri="{FF2B5EF4-FFF2-40B4-BE49-F238E27FC236}">
                <a16:creationId xmlns:a16="http://schemas.microsoft.com/office/drawing/2014/main" id="{93D979A9-E03D-9341-E885-B40FCB0E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304" y="4687006"/>
            <a:ext cx="5525098" cy="2098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sp>
        <p:nvSpPr>
          <p:cNvPr id="30" name="Título 1">
            <a:extLst>
              <a:ext uri="{FF2B5EF4-FFF2-40B4-BE49-F238E27FC236}">
                <a16:creationId xmlns:a16="http://schemas.microsoft.com/office/drawing/2014/main" id="{D9F1A1C3-15F1-50A3-70B1-DBDE92BF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623" y="0"/>
            <a:ext cx="9012922" cy="859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4800" dirty="0">
                <a:solidFill>
                  <a:srgbClr val="C00000"/>
                </a:solidFill>
              </a:rPr>
              <a:t>Cronograma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52E5F1D-01FE-1266-DFEB-0FF959EA3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796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ensor De Umidade De Solo Resistente A Corrosão, Arduino | Parcelamento sem  juros">
            <a:extLst>
              <a:ext uri="{FF2B5EF4-FFF2-40B4-BE49-F238E27FC236}">
                <a16:creationId xmlns:a16="http://schemas.microsoft.com/office/drawing/2014/main" id="{1F06E8DC-68EA-D54D-3D6B-3F7422836C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62"/>
          <a:stretch/>
        </p:blipFill>
        <p:spPr bwMode="auto">
          <a:xfrm>
            <a:off x="3700205" y="5413154"/>
            <a:ext cx="785984" cy="132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E9ABDF4-B863-E391-C24A-C9108B976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" r="8800"/>
          <a:stretch/>
        </p:blipFill>
        <p:spPr bwMode="auto">
          <a:xfrm>
            <a:off x="4745647" y="963801"/>
            <a:ext cx="4112207" cy="542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6C2D1A-C0E0-341F-5F22-7610D94AC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962" y="142252"/>
            <a:ext cx="8911687" cy="8690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4800" dirty="0">
                <a:solidFill>
                  <a:srgbClr val="C00000"/>
                </a:solidFill>
              </a:rPr>
              <a:t>Protótipo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60182AE-535B-6E90-553C-63DAD7DD1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12</a:t>
            </a:fld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C45F5C1-A246-3EB1-93EB-51EF41E6573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101829" y="3292681"/>
            <a:ext cx="2658531" cy="1470306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41BE2E8B-AA14-11BE-5AC7-EEAFE61E0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3293" y="2682847"/>
            <a:ext cx="556587" cy="584015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265BEE0F-8F3A-833C-3D9D-9C7FFCC9B45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526999" y="2707215"/>
            <a:ext cx="1626294" cy="26764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8EE4F88A-08BB-A9C8-8F95-2FA210956CD3}"/>
              </a:ext>
            </a:extLst>
          </p:cNvPr>
          <p:cNvCxnSpPr>
            <a:cxnSpLocks/>
            <a:endCxn id="38" idx="3"/>
          </p:cNvCxnSpPr>
          <p:nvPr/>
        </p:nvCxnSpPr>
        <p:spPr>
          <a:xfrm flipH="1">
            <a:off x="3842315" y="3500092"/>
            <a:ext cx="2841716" cy="1729585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1495E61-1465-F3A5-D2D8-DC84F5A40440}"/>
              </a:ext>
            </a:extLst>
          </p:cNvPr>
          <p:cNvCxnSpPr>
            <a:cxnSpLocks/>
          </p:cNvCxnSpPr>
          <p:nvPr/>
        </p:nvCxnSpPr>
        <p:spPr>
          <a:xfrm flipH="1">
            <a:off x="4579803" y="5300230"/>
            <a:ext cx="1632306" cy="653349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90698DCD-B3FD-9828-5633-0981059CEE90}"/>
              </a:ext>
            </a:extLst>
          </p:cNvPr>
          <p:cNvCxnSpPr>
            <a:cxnSpLocks/>
          </p:cNvCxnSpPr>
          <p:nvPr/>
        </p:nvCxnSpPr>
        <p:spPr>
          <a:xfrm flipH="1" flipV="1">
            <a:off x="4109945" y="1702470"/>
            <a:ext cx="1229023" cy="130186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B5444C7-D11C-FFFF-B6D2-F591FF70C975}"/>
              </a:ext>
            </a:extLst>
          </p:cNvPr>
          <p:cNvSpPr txBox="1"/>
          <p:nvPr/>
        </p:nvSpPr>
        <p:spPr>
          <a:xfrm>
            <a:off x="1928656" y="6125334"/>
            <a:ext cx="1605705" cy="231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Sensor de umidade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52D3A42-8136-7305-C55F-DF1DF0163F86}"/>
              </a:ext>
            </a:extLst>
          </p:cNvPr>
          <p:cNvSpPr txBox="1"/>
          <p:nvPr/>
        </p:nvSpPr>
        <p:spPr>
          <a:xfrm>
            <a:off x="10680078" y="2823635"/>
            <a:ext cx="100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Exaustor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1C8A0F0-69F0-FD0F-627E-AAE8E176110C}"/>
              </a:ext>
            </a:extLst>
          </p:cNvPr>
          <p:cNvSpPr txBox="1"/>
          <p:nvPr/>
        </p:nvSpPr>
        <p:spPr>
          <a:xfrm>
            <a:off x="10563534" y="4477720"/>
            <a:ext cx="989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Cabo elétrico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3DFF8882-F989-1E54-74CD-D818379046B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496885" y="2022152"/>
            <a:ext cx="1403397" cy="210139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DFA6F95-0313-353B-A30B-B0727E828F08}"/>
              </a:ext>
            </a:extLst>
          </p:cNvPr>
          <p:cNvSpPr txBox="1"/>
          <p:nvPr/>
        </p:nvSpPr>
        <p:spPr>
          <a:xfrm>
            <a:off x="9900282" y="1760542"/>
            <a:ext cx="129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Estrutura metálica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4BACB5E-1A03-6555-870F-25B3CCBF3983}"/>
              </a:ext>
            </a:extLst>
          </p:cNvPr>
          <p:cNvCxnSpPr>
            <a:cxnSpLocks/>
          </p:cNvCxnSpPr>
          <p:nvPr/>
        </p:nvCxnSpPr>
        <p:spPr>
          <a:xfrm flipH="1" flipV="1">
            <a:off x="4327306" y="2612565"/>
            <a:ext cx="2157900" cy="713125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 descr="Conheça os tipos de fios e cabos elétricos para a sua instalação">
            <a:extLst>
              <a:ext uri="{FF2B5EF4-FFF2-40B4-BE49-F238E27FC236}">
                <a16:creationId xmlns:a16="http://schemas.microsoft.com/office/drawing/2014/main" id="{CA11F264-EE5A-6373-4C24-956CD2E51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360" y="4438691"/>
            <a:ext cx="785865" cy="64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179453B-BFC3-6B0E-8393-B3D2F0DFCFEE}"/>
              </a:ext>
            </a:extLst>
          </p:cNvPr>
          <p:cNvCxnSpPr>
            <a:cxnSpLocks/>
          </p:cNvCxnSpPr>
          <p:nvPr/>
        </p:nvCxnSpPr>
        <p:spPr>
          <a:xfrm flipH="1">
            <a:off x="4668815" y="3390129"/>
            <a:ext cx="1918192" cy="54746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53BB786-6854-673A-F7A0-00ABA1FED8C3}"/>
              </a:ext>
            </a:extLst>
          </p:cNvPr>
          <p:cNvSpPr txBox="1"/>
          <p:nvPr/>
        </p:nvSpPr>
        <p:spPr>
          <a:xfrm>
            <a:off x="7498031" y="6482230"/>
            <a:ext cx="740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Base</a:t>
            </a: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0DD2648-72AB-319B-FFA4-F72C5DAAF5B6}"/>
              </a:ext>
            </a:extLst>
          </p:cNvPr>
          <p:cNvCxnSpPr>
            <a:cxnSpLocks/>
          </p:cNvCxnSpPr>
          <p:nvPr/>
        </p:nvCxnSpPr>
        <p:spPr>
          <a:xfrm>
            <a:off x="7498031" y="5717791"/>
            <a:ext cx="217748" cy="696968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9E5F4B8-8F1E-7DE7-4D82-C92252999E3D}"/>
              </a:ext>
            </a:extLst>
          </p:cNvPr>
          <p:cNvSpPr txBox="1"/>
          <p:nvPr/>
        </p:nvSpPr>
        <p:spPr>
          <a:xfrm>
            <a:off x="2937128" y="1348779"/>
            <a:ext cx="1605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Perfil plástico refletivo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AED126F-D5CC-9BEF-ECEC-BECB3E966DF4}"/>
              </a:ext>
            </a:extLst>
          </p:cNvPr>
          <p:cNvSpPr txBox="1"/>
          <p:nvPr/>
        </p:nvSpPr>
        <p:spPr>
          <a:xfrm>
            <a:off x="1645775" y="3954784"/>
            <a:ext cx="1838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Microcontrolador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7050E04A-0756-70E0-5A28-5ED4931FE20E}"/>
              </a:ext>
            </a:extLst>
          </p:cNvPr>
          <p:cNvCxnSpPr>
            <a:cxnSpLocks/>
          </p:cNvCxnSpPr>
          <p:nvPr/>
        </p:nvCxnSpPr>
        <p:spPr>
          <a:xfrm>
            <a:off x="7149644" y="3164119"/>
            <a:ext cx="2044859" cy="597217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D3364F-2D4B-3F69-6540-3FA6337BE1C6}"/>
              </a:ext>
            </a:extLst>
          </p:cNvPr>
          <p:cNvSpPr txBox="1"/>
          <p:nvPr/>
        </p:nvSpPr>
        <p:spPr>
          <a:xfrm>
            <a:off x="10126876" y="3599227"/>
            <a:ext cx="1336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Sensor de temperatura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DAA002C-35AD-8D91-6823-50BF8BEC41BB}"/>
              </a:ext>
            </a:extLst>
          </p:cNvPr>
          <p:cNvSpPr txBox="1"/>
          <p:nvPr/>
        </p:nvSpPr>
        <p:spPr>
          <a:xfrm>
            <a:off x="1235341" y="5075787"/>
            <a:ext cx="1336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Display LCD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A569642-3029-9856-9EFD-F80D14D66C09}"/>
              </a:ext>
            </a:extLst>
          </p:cNvPr>
          <p:cNvSpPr txBox="1"/>
          <p:nvPr/>
        </p:nvSpPr>
        <p:spPr>
          <a:xfrm>
            <a:off x="10507086" y="833510"/>
            <a:ext cx="1429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Lâmpada LED</a:t>
            </a: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30E23F96-CBE0-726A-B643-76BD93457647}"/>
              </a:ext>
            </a:extLst>
          </p:cNvPr>
          <p:cNvCxnSpPr>
            <a:cxnSpLocks/>
          </p:cNvCxnSpPr>
          <p:nvPr/>
        </p:nvCxnSpPr>
        <p:spPr>
          <a:xfrm>
            <a:off x="8302278" y="5295121"/>
            <a:ext cx="1371649" cy="445378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D6B79B09-2068-FF7D-0D44-763C40F7899F}"/>
              </a:ext>
            </a:extLst>
          </p:cNvPr>
          <p:cNvCxnSpPr>
            <a:cxnSpLocks/>
          </p:cNvCxnSpPr>
          <p:nvPr/>
        </p:nvCxnSpPr>
        <p:spPr>
          <a:xfrm>
            <a:off x="8165433" y="4958043"/>
            <a:ext cx="2432171" cy="439433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2A4F0FB-5AF2-E759-E00E-69D00955C38A}"/>
              </a:ext>
            </a:extLst>
          </p:cNvPr>
          <p:cNvSpPr txBox="1"/>
          <p:nvPr/>
        </p:nvSpPr>
        <p:spPr>
          <a:xfrm>
            <a:off x="2651168" y="2444409"/>
            <a:ext cx="1605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Cartão SD</a:t>
            </a:r>
          </a:p>
        </p:txBody>
      </p:sp>
      <p:pic>
        <p:nvPicPr>
          <p:cNvPr id="38" name="Picture 2" descr="In-Depth: Interfacing an I2C LCD with Arduino">
            <a:extLst>
              <a:ext uri="{FF2B5EF4-FFF2-40B4-BE49-F238E27FC236}">
                <a16:creationId xmlns:a16="http://schemas.microsoft.com/office/drawing/2014/main" id="{FA3EBA22-1D87-462A-B99E-5F2ADB50E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704" y="4791909"/>
            <a:ext cx="1529611" cy="87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36882375-4EDA-8FE0-41C6-FD9E5A5E7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705351" flipH="1">
            <a:off x="9628069" y="712276"/>
            <a:ext cx="930075" cy="815921"/>
          </a:xfrm>
          <a:prstGeom prst="rect">
            <a:avLst/>
          </a:prstGeom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F491B4AE-C00A-CF78-256D-A4BFA1130D6F}"/>
              </a:ext>
            </a:extLst>
          </p:cNvPr>
          <p:cNvCxnSpPr>
            <a:cxnSpLocks/>
          </p:cNvCxnSpPr>
          <p:nvPr/>
        </p:nvCxnSpPr>
        <p:spPr>
          <a:xfrm flipV="1">
            <a:off x="6969677" y="1235006"/>
            <a:ext cx="2719685" cy="805136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69923AFF-6ECD-C9EB-DECC-3DA271776C2D}"/>
              </a:ext>
            </a:extLst>
          </p:cNvPr>
          <p:cNvSpPr txBox="1"/>
          <p:nvPr/>
        </p:nvSpPr>
        <p:spPr>
          <a:xfrm>
            <a:off x="10590238" y="5251265"/>
            <a:ext cx="1322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Reservatório de água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F568063D-13AA-75EC-B119-9DA95D61DC1B}"/>
              </a:ext>
            </a:extLst>
          </p:cNvPr>
          <p:cNvSpPr txBox="1"/>
          <p:nvPr/>
        </p:nvSpPr>
        <p:spPr>
          <a:xfrm>
            <a:off x="10452434" y="5958090"/>
            <a:ext cx="827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Bomba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B022A6B2-584E-CDDC-203B-B35C01CAC6A4}"/>
              </a:ext>
            </a:extLst>
          </p:cNvPr>
          <p:cNvSpPr txBox="1"/>
          <p:nvPr/>
        </p:nvSpPr>
        <p:spPr>
          <a:xfrm>
            <a:off x="9544131" y="6340018"/>
            <a:ext cx="1200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Mangueira flexível</a:t>
            </a:r>
          </a:p>
        </p:txBody>
      </p: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3AD5DDE6-BEB8-A2D9-2377-F7A5A47AC2EE}"/>
              </a:ext>
            </a:extLst>
          </p:cNvPr>
          <p:cNvCxnSpPr>
            <a:cxnSpLocks/>
          </p:cNvCxnSpPr>
          <p:nvPr/>
        </p:nvCxnSpPr>
        <p:spPr>
          <a:xfrm>
            <a:off x="7962619" y="5260028"/>
            <a:ext cx="1131231" cy="85195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m 112">
            <a:extLst>
              <a:ext uri="{FF2B5EF4-FFF2-40B4-BE49-F238E27FC236}">
                <a16:creationId xmlns:a16="http://schemas.microsoft.com/office/drawing/2014/main" id="{E1616366-87F9-FA4E-EDA4-85F07CC899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0749" y="6188203"/>
            <a:ext cx="588054" cy="588054"/>
          </a:xfrm>
          <a:prstGeom prst="rect">
            <a:avLst/>
          </a:pr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8501F44-10DF-4EF9-F4BA-0F2B36C34E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1186" y="5450113"/>
            <a:ext cx="603989" cy="9168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FB2C440-BDD4-851C-64F6-21074F87C226}"/>
              </a:ext>
            </a:extLst>
          </p:cNvPr>
          <p:cNvSpPr txBox="1"/>
          <p:nvPr/>
        </p:nvSpPr>
        <p:spPr>
          <a:xfrm>
            <a:off x="2651168" y="640635"/>
            <a:ext cx="2099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CxLxA</a:t>
            </a:r>
            <a:br>
              <a:rPr lang="pt-BR" dirty="0"/>
            </a:br>
            <a:r>
              <a:rPr lang="pt-BR" dirty="0"/>
              <a:t>0,76mx0,56mx1m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96CE002-BABB-7B8D-BF2B-287475C6ED59}"/>
              </a:ext>
            </a:extLst>
          </p:cNvPr>
          <p:cNvSpPr txBox="1"/>
          <p:nvPr/>
        </p:nvSpPr>
        <p:spPr>
          <a:xfrm>
            <a:off x="4957613" y="3130760"/>
            <a:ext cx="478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18A1B8D-7CA7-0D58-0900-EE0934D3C46C}"/>
              </a:ext>
            </a:extLst>
          </p:cNvPr>
          <p:cNvSpPr txBox="1"/>
          <p:nvPr/>
        </p:nvSpPr>
        <p:spPr>
          <a:xfrm>
            <a:off x="5503909" y="5533993"/>
            <a:ext cx="478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C73BBA-5E1F-0B08-2E14-11A983FBAE3E}"/>
              </a:ext>
            </a:extLst>
          </p:cNvPr>
          <p:cNvSpPr txBox="1"/>
          <p:nvPr/>
        </p:nvSpPr>
        <p:spPr>
          <a:xfrm>
            <a:off x="7853212" y="5843480"/>
            <a:ext cx="478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</a:p>
        </p:txBody>
      </p:sp>
      <p:pic>
        <p:nvPicPr>
          <p:cNvPr id="2050" name="Picture 2" descr="CARTÃO DE MEMÓRIA MICRO SD SANDISK 4GB – Megatronico">
            <a:extLst>
              <a:ext uri="{FF2B5EF4-FFF2-40B4-BE49-F238E27FC236}">
                <a16:creationId xmlns:a16="http://schemas.microsoft.com/office/drawing/2014/main" id="{8A03FC51-D4BF-6A2F-AA6C-C58E514C9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936" y="2252132"/>
            <a:ext cx="677004" cy="67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arjeta Desarrollo Wifi Bluetooth Wemos D1 R32 Esp32 - Electronilab">
            <a:extLst>
              <a:ext uri="{FF2B5EF4-FFF2-40B4-BE49-F238E27FC236}">
                <a16:creationId xmlns:a16="http://schemas.microsoft.com/office/drawing/2014/main" id="{B16A7780-03AF-F0B6-A363-1C09852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345" y="3518569"/>
            <a:ext cx="1174059" cy="117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ODULO SENSOR DE TEMPERATURA DHT11 ARDUINO - Eletrônica Castro">
            <a:extLst>
              <a:ext uri="{FF2B5EF4-FFF2-40B4-BE49-F238E27FC236}">
                <a16:creationId xmlns:a16="http://schemas.microsoft.com/office/drawing/2014/main" id="{E4F72E0A-1E5E-4E21-ADD9-98D08A39D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0" t="23175" r="12671" b="19923"/>
          <a:stretch/>
        </p:blipFill>
        <p:spPr bwMode="auto">
          <a:xfrm>
            <a:off x="9012123" y="3388396"/>
            <a:ext cx="1101506" cy="81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5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6" grpId="0"/>
      <p:bldP spid="18" grpId="0"/>
      <p:bldP spid="23" grpId="0"/>
      <p:bldP spid="25" grpId="0"/>
      <p:bldP spid="26" grpId="0"/>
      <p:bldP spid="28" grpId="0"/>
      <p:bldP spid="29" grpId="0"/>
      <p:bldP spid="33" grpId="0"/>
      <p:bldP spid="37" grpId="0"/>
      <p:bldP spid="102" grpId="0"/>
      <p:bldP spid="106" grpId="0"/>
      <p:bldP spid="107" grpId="0"/>
      <p:bldP spid="3" grpId="0"/>
      <p:bldP spid="4" grpId="0"/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7DA64-D35B-4B86-C7DC-923F20ADE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9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4800" dirty="0">
                <a:solidFill>
                  <a:srgbClr val="C00000"/>
                </a:solidFill>
              </a:rPr>
              <a:t>Arquitetura de Hardware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A1DDCFD-577B-CC62-F3A2-FAC47C5C2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269" y="975100"/>
            <a:ext cx="6583679" cy="5869082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893B60-1E0D-7ACE-9021-16771DB0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9565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EDFDD-FCFD-0796-6CDB-2E52A0BF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337" y="0"/>
            <a:ext cx="8911687" cy="12808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4800" dirty="0">
                <a:solidFill>
                  <a:srgbClr val="C00000"/>
                </a:solidFill>
              </a:rPr>
              <a:t>Arquitetura de software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A913D7-41B5-109C-0E5A-3176B56B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14</a:t>
            </a:fld>
            <a:endParaRPr lang="pt-BR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AC81C3C5-D63B-2607-DB62-CC9AC052CC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1324424"/>
                  </p:ext>
                </p:extLst>
              </p:nvPr>
            </p:nvGraphicFramePr>
            <p:xfrm>
              <a:off x="174357" y="2110158"/>
              <a:ext cx="5527795" cy="3109385"/>
            </p:xfrm>
            <a:graphic>
              <a:graphicData uri="http://schemas.microsoft.com/office/powerpoint/2016/slidezoom">
                <pslz:sldZm>
                  <pslz:sldZmObj sldId="293" cId="2185130640">
                    <pslz:zmPr id="{488747DD-7B46-4F7A-A15E-866F6233012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27795" cy="31093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C81C3C5-D63B-2607-DB62-CC9AC052CC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357" y="2110158"/>
                <a:ext cx="5527795" cy="31093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Slide 22">
                <a:extLst>
                  <a:ext uri="{FF2B5EF4-FFF2-40B4-BE49-F238E27FC236}">
                    <a16:creationId xmlns:a16="http://schemas.microsoft.com/office/drawing/2014/main" id="{BE29F5CF-C94D-C0C9-66DC-D78A584700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8659975"/>
                  </p:ext>
                </p:extLst>
              </p:nvPr>
            </p:nvGraphicFramePr>
            <p:xfrm>
              <a:off x="8055035" y="944142"/>
              <a:ext cx="3048000" cy="1714500"/>
            </p:xfrm>
            <a:graphic>
              <a:graphicData uri="http://schemas.microsoft.com/office/powerpoint/2016/slidezoom">
                <pslz:sldZm>
                  <pslz:sldZmObj sldId="294" cId="1748236427">
                    <pslz:zmPr id="{6FD8D6FC-5CB7-4733-BFBB-E2D12C7108CD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Slide 2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E29F5CF-C94D-C0C9-66DC-D78A584700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55035" y="94414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Zoom de Slide 24">
                <a:extLst>
                  <a:ext uri="{FF2B5EF4-FFF2-40B4-BE49-F238E27FC236}">
                    <a16:creationId xmlns:a16="http://schemas.microsoft.com/office/drawing/2014/main" id="{8FA219FE-225B-9292-F1D0-21B86F34BA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6153884"/>
                  </p:ext>
                </p:extLst>
              </p:nvPr>
            </p:nvGraphicFramePr>
            <p:xfrm>
              <a:off x="8055035" y="2813937"/>
              <a:ext cx="3048000" cy="1714500"/>
            </p:xfrm>
            <a:graphic>
              <a:graphicData uri="http://schemas.microsoft.com/office/powerpoint/2016/slidezoom">
                <pslz:sldZm>
                  <pslz:sldZmObj sldId="295" cId="2733492794">
                    <pslz:zmPr id="{1AE6EDCC-963C-4E71-845D-AAE9CB7BDDDB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Zoom de Slide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FA219FE-225B-9292-F1D0-21B86F34BA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5035" y="281393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Zoom de Slide 26">
                <a:extLst>
                  <a:ext uri="{FF2B5EF4-FFF2-40B4-BE49-F238E27FC236}">
                    <a16:creationId xmlns:a16="http://schemas.microsoft.com/office/drawing/2014/main" id="{A9F9F0D2-C15C-F00B-1260-7E46003794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0810039"/>
                  </p:ext>
                </p:extLst>
              </p:nvPr>
            </p:nvGraphicFramePr>
            <p:xfrm>
              <a:off x="8055035" y="4683732"/>
              <a:ext cx="3048000" cy="1714500"/>
            </p:xfrm>
            <a:graphic>
              <a:graphicData uri="http://schemas.microsoft.com/office/powerpoint/2016/slidezoom">
                <pslz:sldZm>
                  <pslz:sldZmObj sldId="296" cId="1570021264">
                    <pslz:zmPr id="{C60241CB-7208-44D9-9FDA-E8CC61085FAB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Zoom de Slide 2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A9F9F0D2-C15C-F00B-1260-7E46003794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55035" y="468373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35" name="Conector: Angulado 34">
            <a:extLst>
              <a:ext uri="{FF2B5EF4-FFF2-40B4-BE49-F238E27FC236}">
                <a16:creationId xmlns:a16="http://schemas.microsoft.com/office/drawing/2014/main" id="{FCF6460F-8AF8-8F0F-DF82-F25F35CDA72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5702154" y="1801392"/>
            <a:ext cx="2352881" cy="1868009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do 41">
            <a:extLst>
              <a:ext uri="{FF2B5EF4-FFF2-40B4-BE49-F238E27FC236}">
                <a16:creationId xmlns:a16="http://schemas.microsoft.com/office/drawing/2014/main" id="{BC1942E5-86A2-A9F0-57A2-FFD443A93874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702152" y="3664851"/>
            <a:ext cx="2352883" cy="2044946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CBE23068-88A6-099E-10F3-2BC93445CD0C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5702152" y="3664851"/>
            <a:ext cx="2352883" cy="6336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838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EDFDD-FCFD-0796-6CDB-2E52A0BF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097" y="-112542"/>
            <a:ext cx="8911687" cy="12808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4800" dirty="0">
                <a:solidFill>
                  <a:srgbClr val="C00000"/>
                </a:solidFill>
              </a:rPr>
              <a:t>Função Looping Principal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A913D7-41B5-109C-0E5A-3176B56B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15</a:t>
            </a:fld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7338F72-7385-E089-4BC6-25D159F70F6C}"/>
              </a:ext>
            </a:extLst>
          </p:cNvPr>
          <p:cNvSpPr/>
          <p:nvPr/>
        </p:nvSpPr>
        <p:spPr>
          <a:xfrm>
            <a:off x="992615" y="1267300"/>
            <a:ext cx="2482646" cy="1710543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000" r="-1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B5D3E25C-BCEE-B01A-080B-83A842F3959B}"/>
              </a:ext>
            </a:extLst>
          </p:cNvPr>
          <p:cNvSpPr/>
          <p:nvPr/>
        </p:nvSpPr>
        <p:spPr>
          <a:xfrm>
            <a:off x="992615" y="2977843"/>
            <a:ext cx="2482646" cy="921061"/>
          </a:xfrm>
          <a:custGeom>
            <a:avLst/>
            <a:gdLst>
              <a:gd name="connsiteX0" fmla="*/ 0 w 2482646"/>
              <a:gd name="connsiteY0" fmla="*/ 0 h 921061"/>
              <a:gd name="connsiteX1" fmla="*/ 2482646 w 2482646"/>
              <a:gd name="connsiteY1" fmla="*/ 0 h 921061"/>
              <a:gd name="connsiteX2" fmla="*/ 2482646 w 2482646"/>
              <a:gd name="connsiteY2" fmla="*/ 921061 h 921061"/>
              <a:gd name="connsiteX3" fmla="*/ 0 w 2482646"/>
              <a:gd name="connsiteY3" fmla="*/ 921061 h 921061"/>
              <a:gd name="connsiteX4" fmla="*/ 0 w 2482646"/>
              <a:gd name="connsiteY4" fmla="*/ 0 h 9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2646" h="921061">
                <a:moveTo>
                  <a:pt x="0" y="0"/>
                </a:moveTo>
                <a:lnTo>
                  <a:pt x="2482646" y="0"/>
                </a:lnTo>
                <a:lnTo>
                  <a:pt x="2482646" y="921061"/>
                </a:lnTo>
                <a:lnTo>
                  <a:pt x="0" y="92106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kern="1200" dirty="0"/>
              <a:t>1. Conexão com aplicativo no Arduino Cloud;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8655EC97-3D71-4225-FA48-BDAE422AE6B1}"/>
              </a:ext>
            </a:extLst>
          </p:cNvPr>
          <p:cNvSpPr/>
          <p:nvPr/>
        </p:nvSpPr>
        <p:spPr>
          <a:xfrm>
            <a:off x="3723630" y="1267300"/>
            <a:ext cx="2482646" cy="1710543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000" b="-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F5392A97-A168-33CB-66E1-D83060FC5BD2}"/>
              </a:ext>
            </a:extLst>
          </p:cNvPr>
          <p:cNvSpPr/>
          <p:nvPr/>
        </p:nvSpPr>
        <p:spPr>
          <a:xfrm>
            <a:off x="3723630" y="2977843"/>
            <a:ext cx="2482646" cy="921061"/>
          </a:xfrm>
          <a:custGeom>
            <a:avLst/>
            <a:gdLst>
              <a:gd name="connsiteX0" fmla="*/ 0 w 2482646"/>
              <a:gd name="connsiteY0" fmla="*/ 0 h 921061"/>
              <a:gd name="connsiteX1" fmla="*/ 2482646 w 2482646"/>
              <a:gd name="connsiteY1" fmla="*/ 0 h 921061"/>
              <a:gd name="connsiteX2" fmla="*/ 2482646 w 2482646"/>
              <a:gd name="connsiteY2" fmla="*/ 921061 h 921061"/>
              <a:gd name="connsiteX3" fmla="*/ 0 w 2482646"/>
              <a:gd name="connsiteY3" fmla="*/ 921061 h 921061"/>
              <a:gd name="connsiteX4" fmla="*/ 0 w 2482646"/>
              <a:gd name="connsiteY4" fmla="*/ 0 h 9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2646" h="921061">
                <a:moveTo>
                  <a:pt x="0" y="0"/>
                </a:moveTo>
                <a:lnTo>
                  <a:pt x="2482646" y="0"/>
                </a:lnTo>
                <a:lnTo>
                  <a:pt x="2482646" y="921061"/>
                </a:lnTo>
                <a:lnTo>
                  <a:pt x="0" y="92106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kern="1200" dirty="0"/>
              <a:t>2. Leitura dos sensores;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4969133-FCAF-E32C-1B45-12CF3F24C761}"/>
              </a:ext>
            </a:extLst>
          </p:cNvPr>
          <p:cNvSpPr/>
          <p:nvPr/>
        </p:nvSpPr>
        <p:spPr>
          <a:xfrm>
            <a:off x="6454645" y="1267300"/>
            <a:ext cx="2482646" cy="1710543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000" b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EA1820D4-336E-4572-F730-507CAD9FDD2D}"/>
              </a:ext>
            </a:extLst>
          </p:cNvPr>
          <p:cNvSpPr/>
          <p:nvPr/>
        </p:nvSpPr>
        <p:spPr>
          <a:xfrm>
            <a:off x="6454645" y="2977843"/>
            <a:ext cx="2482646" cy="921061"/>
          </a:xfrm>
          <a:custGeom>
            <a:avLst/>
            <a:gdLst>
              <a:gd name="connsiteX0" fmla="*/ 0 w 2482646"/>
              <a:gd name="connsiteY0" fmla="*/ 0 h 921061"/>
              <a:gd name="connsiteX1" fmla="*/ 2482646 w 2482646"/>
              <a:gd name="connsiteY1" fmla="*/ 0 h 921061"/>
              <a:gd name="connsiteX2" fmla="*/ 2482646 w 2482646"/>
              <a:gd name="connsiteY2" fmla="*/ 921061 h 921061"/>
              <a:gd name="connsiteX3" fmla="*/ 0 w 2482646"/>
              <a:gd name="connsiteY3" fmla="*/ 921061 h 921061"/>
              <a:gd name="connsiteX4" fmla="*/ 0 w 2482646"/>
              <a:gd name="connsiteY4" fmla="*/ 0 h 9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2646" h="921061">
                <a:moveTo>
                  <a:pt x="0" y="0"/>
                </a:moveTo>
                <a:lnTo>
                  <a:pt x="2482646" y="0"/>
                </a:lnTo>
                <a:lnTo>
                  <a:pt x="2482646" y="921061"/>
                </a:lnTo>
                <a:lnTo>
                  <a:pt x="0" y="92106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kern="1200" dirty="0"/>
              <a:t>3. Mostrar valores no display LCD;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1220DCD-AD77-417B-D392-1534F7C4506F}"/>
              </a:ext>
            </a:extLst>
          </p:cNvPr>
          <p:cNvSpPr/>
          <p:nvPr/>
        </p:nvSpPr>
        <p:spPr>
          <a:xfrm>
            <a:off x="9185661" y="1267300"/>
            <a:ext cx="2482646" cy="1710543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1000" r="-2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7D0E791E-5FE9-D89F-5F24-557CC43C4DAC}"/>
              </a:ext>
            </a:extLst>
          </p:cNvPr>
          <p:cNvSpPr/>
          <p:nvPr/>
        </p:nvSpPr>
        <p:spPr>
          <a:xfrm>
            <a:off x="9185661" y="2977843"/>
            <a:ext cx="2482646" cy="921061"/>
          </a:xfrm>
          <a:custGeom>
            <a:avLst/>
            <a:gdLst>
              <a:gd name="connsiteX0" fmla="*/ 0 w 2482646"/>
              <a:gd name="connsiteY0" fmla="*/ 0 h 921061"/>
              <a:gd name="connsiteX1" fmla="*/ 2482646 w 2482646"/>
              <a:gd name="connsiteY1" fmla="*/ 0 h 921061"/>
              <a:gd name="connsiteX2" fmla="*/ 2482646 w 2482646"/>
              <a:gd name="connsiteY2" fmla="*/ 921061 h 921061"/>
              <a:gd name="connsiteX3" fmla="*/ 0 w 2482646"/>
              <a:gd name="connsiteY3" fmla="*/ 921061 h 921061"/>
              <a:gd name="connsiteX4" fmla="*/ 0 w 2482646"/>
              <a:gd name="connsiteY4" fmla="*/ 0 h 9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2646" h="921061">
                <a:moveTo>
                  <a:pt x="0" y="0"/>
                </a:moveTo>
                <a:lnTo>
                  <a:pt x="2482646" y="0"/>
                </a:lnTo>
                <a:lnTo>
                  <a:pt x="2482646" y="921061"/>
                </a:lnTo>
                <a:lnTo>
                  <a:pt x="0" y="92106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kern="1200" dirty="0"/>
              <a:t>4. Função gravar no cartão SD;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590F3EB6-B842-C2AA-6795-B8F6999C7968}"/>
              </a:ext>
            </a:extLst>
          </p:cNvPr>
          <p:cNvSpPr/>
          <p:nvPr/>
        </p:nvSpPr>
        <p:spPr>
          <a:xfrm>
            <a:off x="2358123" y="4147169"/>
            <a:ext cx="2482646" cy="1710543"/>
          </a:xfrm>
          <a:prstGeom prst="round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" r="-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3A8D146A-107C-D3E1-5A72-5FEC0F6FE63C}"/>
              </a:ext>
            </a:extLst>
          </p:cNvPr>
          <p:cNvSpPr/>
          <p:nvPr/>
        </p:nvSpPr>
        <p:spPr>
          <a:xfrm>
            <a:off x="2358123" y="5857713"/>
            <a:ext cx="2482646" cy="921061"/>
          </a:xfrm>
          <a:custGeom>
            <a:avLst/>
            <a:gdLst>
              <a:gd name="connsiteX0" fmla="*/ 0 w 2482646"/>
              <a:gd name="connsiteY0" fmla="*/ 0 h 921061"/>
              <a:gd name="connsiteX1" fmla="*/ 2482646 w 2482646"/>
              <a:gd name="connsiteY1" fmla="*/ 0 h 921061"/>
              <a:gd name="connsiteX2" fmla="*/ 2482646 w 2482646"/>
              <a:gd name="connsiteY2" fmla="*/ 921061 h 921061"/>
              <a:gd name="connsiteX3" fmla="*/ 0 w 2482646"/>
              <a:gd name="connsiteY3" fmla="*/ 921061 h 921061"/>
              <a:gd name="connsiteX4" fmla="*/ 0 w 2482646"/>
              <a:gd name="connsiteY4" fmla="*/ 0 h 9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2646" h="921061">
                <a:moveTo>
                  <a:pt x="0" y="0"/>
                </a:moveTo>
                <a:lnTo>
                  <a:pt x="2482646" y="0"/>
                </a:lnTo>
                <a:lnTo>
                  <a:pt x="2482646" y="921061"/>
                </a:lnTo>
                <a:lnTo>
                  <a:pt x="0" y="92106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kern="1200" dirty="0"/>
              <a:t>5. Função leitura do cartão SD;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CFFF0702-28A4-6871-204E-0FD966A5B89E}"/>
              </a:ext>
            </a:extLst>
          </p:cNvPr>
          <p:cNvSpPr/>
          <p:nvPr/>
        </p:nvSpPr>
        <p:spPr>
          <a:xfrm>
            <a:off x="5089138" y="4147169"/>
            <a:ext cx="2482646" cy="1710543"/>
          </a:xfrm>
          <a:prstGeom prst="round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3000" b="-2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F517361E-EC1E-9BF1-FC75-4F7D8FA7D058}"/>
              </a:ext>
            </a:extLst>
          </p:cNvPr>
          <p:cNvSpPr/>
          <p:nvPr/>
        </p:nvSpPr>
        <p:spPr>
          <a:xfrm>
            <a:off x="5089138" y="5857713"/>
            <a:ext cx="2482646" cy="921061"/>
          </a:xfrm>
          <a:custGeom>
            <a:avLst/>
            <a:gdLst>
              <a:gd name="connsiteX0" fmla="*/ 0 w 2482646"/>
              <a:gd name="connsiteY0" fmla="*/ 0 h 921061"/>
              <a:gd name="connsiteX1" fmla="*/ 2482646 w 2482646"/>
              <a:gd name="connsiteY1" fmla="*/ 0 h 921061"/>
              <a:gd name="connsiteX2" fmla="*/ 2482646 w 2482646"/>
              <a:gd name="connsiteY2" fmla="*/ 921061 h 921061"/>
              <a:gd name="connsiteX3" fmla="*/ 0 w 2482646"/>
              <a:gd name="connsiteY3" fmla="*/ 921061 h 921061"/>
              <a:gd name="connsiteX4" fmla="*/ 0 w 2482646"/>
              <a:gd name="connsiteY4" fmla="*/ 0 h 9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2646" h="921061">
                <a:moveTo>
                  <a:pt x="0" y="0"/>
                </a:moveTo>
                <a:lnTo>
                  <a:pt x="2482646" y="0"/>
                </a:lnTo>
                <a:lnTo>
                  <a:pt x="2482646" y="921061"/>
                </a:lnTo>
                <a:lnTo>
                  <a:pt x="0" y="92106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dirty="0"/>
              <a:t>6. F</a:t>
            </a:r>
            <a:r>
              <a:rPr lang="pt-BR" sz="2000" kern="1200" dirty="0"/>
              <a:t>unção de controle;</a:t>
            </a: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4779FC83-6894-F1E6-689B-D6715699E350}"/>
              </a:ext>
            </a:extLst>
          </p:cNvPr>
          <p:cNvSpPr/>
          <p:nvPr/>
        </p:nvSpPr>
        <p:spPr>
          <a:xfrm>
            <a:off x="7820153" y="4147169"/>
            <a:ext cx="2482646" cy="1710543"/>
          </a:xfrm>
          <a:prstGeom prst="round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000" b="-9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C827FA3F-0975-61A6-D233-7CA462DFBFB4}"/>
              </a:ext>
            </a:extLst>
          </p:cNvPr>
          <p:cNvSpPr/>
          <p:nvPr/>
        </p:nvSpPr>
        <p:spPr>
          <a:xfrm>
            <a:off x="7709766" y="5857713"/>
            <a:ext cx="2731015" cy="921061"/>
          </a:xfrm>
          <a:custGeom>
            <a:avLst/>
            <a:gdLst>
              <a:gd name="connsiteX0" fmla="*/ 0 w 2482646"/>
              <a:gd name="connsiteY0" fmla="*/ 0 h 921061"/>
              <a:gd name="connsiteX1" fmla="*/ 2482646 w 2482646"/>
              <a:gd name="connsiteY1" fmla="*/ 0 h 921061"/>
              <a:gd name="connsiteX2" fmla="*/ 2482646 w 2482646"/>
              <a:gd name="connsiteY2" fmla="*/ 921061 h 921061"/>
              <a:gd name="connsiteX3" fmla="*/ 0 w 2482646"/>
              <a:gd name="connsiteY3" fmla="*/ 921061 h 921061"/>
              <a:gd name="connsiteX4" fmla="*/ 0 w 2482646"/>
              <a:gd name="connsiteY4" fmla="*/ 0 h 9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2646" h="921061">
                <a:moveTo>
                  <a:pt x="0" y="0"/>
                </a:moveTo>
                <a:lnTo>
                  <a:pt x="2482646" y="0"/>
                </a:lnTo>
                <a:lnTo>
                  <a:pt x="2482646" y="921061"/>
                </a:lnTo>
                <a:lnTo>
                  <a:pt x="0" y="92106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kern="1200" dirty="0"/>
              <a:t>7. Acender/apagar a lâmpada;</a:t>
            </a:r>
          </a:p>
        </p:txBody>
      </p:sp>
      <p:pic>
        <p:nvPicPr>
          <p:cNvPr id="41" name="Gráfico 40" descr="Computação em Nuvem">
            <a:extLst>
              <a:ext uri="{FF2B5EF4-FFF2-40B4-BE49-F238E27FC236}">
                <a16:creationId xmlns:a16="http://schemas.microsoft.com/office/drawing/2014/main" id="{B2C07620-FD25-DAD3-39D6-4E80362B3F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67034"/>
            <a:ext cx="1150790" cy="115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7" grpId="0"/>
      <p:bldP spid="29" grpId="0"/>
      <p:bldP spid="31" grpId="0"/>
      <p:bldP spid="33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EDFDD-FCFD-0796-6CDB-2E52A0BF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617" y="312701"/>
            <a:ext cx="8911687" cy="12808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4800" dirty="0">
                <a:solidFill>
                  <a:srgbClr val="C00000"/>
                </a:solidFill>
              </a:rPr>
              <a:t>Função Gravar no Cartão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244A15D-15CA-52FB-CB0E-3E24980DBFD0}"/>
              </a:ext>
            </a:extLst>
          </p:cNvPr>
          <p:cNvSpPr/>
          <p:nvPr/>
        </p:nvSpPr>
        <p:spPr>
          <a:xfrm>
            <a:off x="649351" y="2141219"/>
            <a:ext cx="3550600" cy="2446363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000" b="-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F3E47BB5-5BD3-BEDF-AF45-93CEC149E02B}"/>
              </a:ext>
            </a:extLst>
          </p:cNvPr>
          <p:cNvSpPr/>
          <p:nvPr/>
        </p:nvSpPr>
        <p:spPr>
          <a:xfrm>
            <a:off x="649351" y="4587582"/>
            <a:ext cx="3550600" cy="1317272"/>
          </a:xfrm>
          <a:custGeom>
            <a:avLst/>
            <a:gdLst>
              <a:gd name="connsiteX0" fmla="*/ 0 w 3550600"/>
              <a:gd name="connsiteY0" fmla="*/ 0 h 1317272"/>
              <a:gd name="connsiteX1" fmla="*/ 3550600 w 3550600"/>
              <a:gd name="connsiteY1" fmla="*/ 0 h 1317272"/>
              <a:gd name="connsiteX2" fmla="*/ 3550600 w 3550600"/>
              <a:gd name="connsiteY2" fmla="*/ 1317272 h 1317272"/>
              <a:gd name="connsiteX3" fmla="*/ 0 w 3550600"/>
              <a:gd name="connsiteY3" fmla="*/ 1317272 h 1317272"/>
              <a:gd name="connsiteX4" fmla="*/ 0 w 3550600"/>
              <a:gd name="connsiteY4" fmla="*/ 0 h 131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0600" h="1317272">
                <a:moveTo>
                  <a:pt x="0" y="0"/>
                </a:moveTo>
                <a:lnTo>
                  <a:pt x="3550600" y="0"/>
                </a:lnTo>
                <a:lnTo>
                  <a:pt x="3550600" y="1317272"/>
                </a:lnTo>
                <a:lnTo>
                  <a:pt x="0" y="13172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0" numCol="1" spcCol="1270" anchor="t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600" kern="1200" dirty="0"/>
              <a:t>1. Ler os sensores;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DC37289-32F9-7C39-8A70-3B6D09495D58}"/>
              </a:ext>
            </a:extLst>
          </p:cNvPr>
          <p:cNvSpPr/>
          <p:nvPr/>
        </p:nvSpPr>
        <p:spPr>
          <a:xfrm>
            <a:off x="4555161" y="2141219"/>
            <a:ext cx="3550600" cy="2446363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" r="-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C5C01C10-2B1F-9BA3-E181-B6EA1120E05E}"/>
              </a:ext>
            </a:extLst>
          </p:cNvPr>
          <p:cNvSpPr/>
          <p:nvPr/>
        </p:nvSpPr>
        <p:spPr>
          <a:xfrm>
            <a:off x="4555161" y="4587582"/>
            <a:ext cx="3550600" cy="1317272"/>
          </a:xfrm>
          <a:custGeom>
            <a:avLst/>
            <a:gdLst>
              <a:gd name="connsiteX0" fmla="*/ 0 w 3550600"/>
              <a:gd name="connsiteY0" fmla="*/ 0 h 1317272"/>
              <a:gd name="connsiteX1" fmla="*/ 3550600 w 3550600"/>
              <a:gd name="connsiteY1" fmla="*/ 0 h 1317272"/>
              <a:gd name="connsiteX2" fmla="*/ 3550600 w 3550600"/>
              <a:gd name="connsiteY2" fmla="*/ 1317272 h 1317272"/>
              <a:gd name="connsiteX3" fmla="*/ 0 w 3550600"/>
              <a:gd name="connsiteY3" fmla="*/ 1317272 h 1317272"/>
              <a:gd name="connsiteX4" fmla="*/ 0 w 3550600"/>
              <a:gd name="connsiteY4" fmla="*/ 0 h 131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0600" h="1317272">
                <a:moveTo>
                  <a:pt x="0" y="0"/>
                </a:moveTo>
                <a:lnTo>
                  <a:pt x="3550600" y="0"/>
                </a:lnTo>
                <a:lnTo>
                  <a:pt x="3550600" y="1317272"/>
                </a:lnTo>
                <a:lnTo>
                  <a:pt x="0" y="13172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0" numCol="1" spcCol="1270" anchor="t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600" kern="1200" dirty="0"/>
              <a:t>2. Gravar os dados no cartão SD;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C12F74B-5E04-BF48-CF0B-BACAB0D5AF71}"/>
              </a:ext>
            </a:extLst>
          </p:cNvPr>
          <p:cNvSpPr/>
          <p:nvPr/>
        </p:nvSpPr>
        <p:spPr>
          <a:xfrm>
            <a:off x="8460970" y="2141219"/>
            <a:ext cx="3550600" cy="2446363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2000" r="-2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18E8D870-F770-2065-2322-445E0F6DA323}"/>
              </a:ext>
            </a:extLst>
          </p:cNvPr>
          <p:cNvSpPr/>
          <p:nvPr/>
        </p:nvSpPr>
        <p:spPr>
          <a:xfrm>
            <a:off x="8460970" y="4587582"/>
            <a:ext cx="3550600" cy="1317272"/>
          </a:xfrm>
          <a:custGeom>
            <a:avLst/>
            <a:gdLst>
              <a:gd name="connsiteX0" fmla="*/ 0 w 3550600"/>
              <a:gd name="connsiteY0" fmla="*/ 0 h 1317272"/>
              <a:gd name="connsiteX1" fmla="*/ 3550600 w 3550600"/>
              <a:gd name="connsiteY1" fmla="*/ 0 h 1317272"/>
              <a:gd name="connsiteX2" fmla="*/ 3550600 w 3550600"/>
              <a:gd name="connsiteY2" fmla="*/ 1317272 h 1317272"/>
              <a:gd name="connsiteX3" fmla="*/ 0 w 3550600"/>
              <a:gd name="connsiteY3" fmla="*/ 1317272 h 1317272"/>
              <a:gd name="connsiteX4" fmla="*/ 0 w 3550600"/>
              <a:gd name="connsiteY4" fmla="*/ 0 h 131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0600" h="1317272">
                <a:moveTo>
                  <a:pt x="0" y="0"/>
                </a:moveTo>
                <a:lnTo>
                  <a:pt x="3550600" y="0"/>
                </a:lnTo>
                <a:lnTo>
                  <a:pt x="3550600" y="1317272"/>
                </a:lnTo>
                <a:lnTo>
                  <a:pt x="0" y="13172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0" numCol="1" spcCol="1270" anchor="t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600" kern="1200" dirty="0"/>
              <a:t>3. Status das etapas de gravação dos dados no monitor serial;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A913D7-41B5-109C-0E5A-3176B56B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16</a:t>
            </a:fld>
            <a:endParaRPr lang="pt-BR"/>
          </a:p>
        </p:txBody>
      </p:sp>
      <p:pic>
        <p:nvPicPr>
          <p:cNvPr id="13" name="Gráfico 12" descr="Disco">
            <a:extLst>
              <a:ext uri="{FF2B5EF4-FFF2-40B4-BE49-F238E27FC236}">
                <a16:creationId xmlns:a16="http://schemas.microsoft.com/office/drawing/2014/main" id="{DD387B29-9ED5-E517-DFE6-6850A1244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6" y="24678"/>
            <a:ext cx="1280890" cy="128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3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EDFDD-FCFD-0796-6CDB-2E52A0BF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165" y="312701"/>
            <a:ext cx="8911687" cy="12808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4800" dirty="0">
                <a:solidFill>
                  <a:srgbClr val="C00000"/>
                </a:solidFill>
              </a:rPr>
              <a:t>Função Leitura do Cartão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DEADE9E-2B6A-4D60-2CA0-5DC67DD0D8F5}"/>
              </a:ext>
            </a:extLst>
          </p:cNvPr>
          <p:cNvSpPr/>
          <p:nvPr/>
        </p:nvSpPr>
        <p:spPr>
          <a:xfrm>
            <a:off x="649351" y="2141219"/>
            <a:ext cx="3550600" cy="2446363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" r="-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B15899D2-7B6B-98FE-05F3-5154D7B4A7C2}"/>
              </a:ext>
            </a:extLst>
          </p:cNvPr>
          <p:cNvSpPr/>
          <p:nvPr/>
        </p:nvSpPr>
        <p:spPr>
          <a:xfrm>
            <a:off x="649351" y="4587582"/>
            <a:ext cx="3550600" cy="1317272"/>
          </a:xfrm>
          <a:custGeom>
            <a:avLst/>
            <a:gdLst>
              <a:gd name="connsiteX0" fmla="*/ 0 w 3550600"/>
              <a:gd name="connsiteY0" fmla="*/ 0 h 1317272"/>
              <a:gd name="connsiteX1" fmla="*/ 3550600 w 3550600"/>
              <a:gd name="connsiteY1" fmla="*/ 0 h 1317272"/>
              <a:gd name="connsiteX2" fmla="*/ 3550600 w 3550600"/>
              <a:gd name="connsiteY2" fmla="*/ 1317272 h 1317272"/>
              <a:gd name="connsiteX3" fmla="*/ 0 w 3550600"/>
              <a:gd name="connsiteY3" fmla="*/ 1317272 h 1317272"/>
              <a:gd name="connsiteX4" fmla="*/ 0 w 3550600"/>
              <a:gd name="connsiteY4" fmla="*/ 0 h 131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0600" h="1317272">
                <a:moveTo>
                  <a:pt x="0" y="0"/>
                </a:moveTo>
                <a:lnTo>
                  <a:pt x="3550600" y="0"/>
                </a:lnTo>
                <a:lnTo>
                  <a:pt x="3550600" y="1317272"/>
                </a:lnTo>
                <a:lnTo>
                  <a:pt x="0" y="13172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0" numCol="1" spcCol="1270" anchor="t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600" kern="1200" dirty="0"/>
              <a:t>1. Leitura arquivo no cartão SD;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EB8FBB7-D8D0-73AB-E5A7-0A5976E056F0}"/>
              </a:ext>
            </a:extLst>
          </p:cNvPr>
          <p:cNvSpPr/>
          <p:nvPr/>
        </p:nvSpPr>
        <p:spPr>
          <a:xfrm>
            <a:off x="4555161" y="2141219"/>
            <a:ext cx="3550600" cy="2446363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2000" r="-2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C5DC1E3A-5851-1E15-E5BD-49BA54BD6693}"/>
              </a:ext>
            </a:extLst>
          </p:cNvPr>
          <p:cNvSpPr/>
          <p:nvPr/>
        </p:nvSpPr>
        <p:spPr>
          <a:xfrm>
            <a:off x="4555161" y="4587582"/>
            <a:ext cx="3550600" cy="1317272"/>
          </a:xfrm>
          <a:custGeom>
            <a:avLst/>
            <a:gdLst>
              <a:gd name="connsiteX0" fmla="*/ 0 w 3550600"/>
              <a:gd name="connsiteY0" fmla="*/ 0 h 1317272"/>
              <a:gd name="connsiteX1" fmla="*/ 3550600 w 3550600"/>
              <a:gd name="connsiteY1" fmla="*/ 0 h 1317272"/>
              <a:gd name="connsiteX2" fmla="*/ 3550600 w 3550600"/>
              <a:gd name="connsiteY2" fmla="*/ 1317272 h 1317272"/>
              <a:gd name="connsiteX3" fmla="*/ 0 w 3550600"/>
              <a:gd name="connsiteY3" fmla="*/ 1317272 h 1317272"/>
              <a:gd name="connsiteX4" fmla="*/ 0 w 3550600"/>
              <a:gd name="connsiteY4" fmla="*/ 0 h 131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0600" h="1317272">
                <a:moveTo>
                  <a:pt x="0" y="0"/>
                </a:moveTo>
                <a:lnTo>
                  <a:pt x="3550600" y="0"/>
                </a:lnTo>
                <a:lnTo>
                  <a:pt x="3550600" y="1317272"/>
                </a:lnTo>
                <a:lnTo>
                  <a:pt x="0" y="13172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0" numCol="1" spcCol="1270" anchor="t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600" kern="1200" dirty="0"/>
              <a:t>2. Mostrar os dados do cartão na porta serial;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25962FB-2198-9644-5AA6-D96E05AC7A8D}"/>
              </a:ext>
            </a:extLst>
          </p:cNvPr>
          <p:cNvSpPr/>
          <p:nvPr/>
        </p:nvSpPr>
        <p:spPr>
          <a:xfrm>
            <a:off x="8460970" y="2141219"/>
            <a:ext cx="3550600" cy="2446363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" r="-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DBDA5157-C164-979C-F287-5C6B5CC214D4}"/>
              </a:ext>
            </a:extLst>
          </p:cNvPr>
          <p:cNvSpPr/>
          <p:nvPr/>
        </p:nvSpPr>
        <p:spPr>
          <a:xfrm>
            <a:off x="8460970" y="4587582"/>
            <a:ext cx="3550600" cy="1317272"/>
          </a:xfrm>
          <a:custGeom>
            <a:avLst/>
            <a:gdLst>
              <a:gd name="connsiteX0" fmla="*/ 0 w 3550600"/>
              <a:gd name="connsiteY0" fmla="*/ 0 h 1317272"/>
              <a:gd name="connsiteX1" fmla="*/ 3550600 w 3550600"/>
              <a:gd name="connsiteY1" fmla="*/ 0 h 1317272"/>
              <a:gd name="connsiteX2" fmla="*/ 3550600 w 3550600"/>
              <a:gd name="connsiteY2" fmla="*/ 1317272 h 1317272"/>
              <a:gd name="connsiteX3" fmla="*/ 0 w 3550600"/>
              <a:gd name="connsiteY3" fmla="*/ 1317272 h 1317272"/>
              <a:gd name="connsiteX4" fmla="*/ 0 w 3550600"/>
              <a:gd name="connsiteY4" fmla="*/ 0 h 131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0600" h="1317272">
                <a:moveTo>
                  <a:pt x="0" y="0"/>
                </a:moveTo>
                <a:lnTo>
                  <a:pt x="3550600" y="0"/>
                </a:lnTo>
                <a:lnTo>
                  <a:pt x="3550600" y="1317272"/>
                </a:lnTo>
                <a:lnTo>
                  <a:pt x="0" y="13172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0" numCol="1" spcCol="1270" anchor="t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600" kern="1200" dirty="0"/>
              <a:t>3. Mostrar confirmação das etapas de leitura do cartão;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A913D7-41B5-109C-0E5A-3176B56B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17</a:t>
            </a:fld>
            <a:endParaRPr lang="pt-BR" dirty="0"/>
          </a:p>
        </p:txBody>
      </p:sp>
      <p:pic>
        <p:nvPicPr>
          <p:cNvPr id="13" name="Gráfico 12" descr="USB">
            <a:extLst>
              <a:ext uri="{FF2B5EF4-FFF2-40B4-BE49-F238E27FC236}">
                <a16:creationId xmlns:a16="http://schemas.microsoft.com/office/drawing/2014/main" id="{A3A1E68D-9541-4D70-8B03-BE4FE0B29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74435"/>
            <a:ext cx="1299024" cy="12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9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EDFDD-FCFD-0796-6CDB-2E52A0BF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217" y="506437"/>
            <a:ext cx="8911687" cy="12808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4800" dirty="0">
                <a:solidFill>
                  <a:srgbClr val="C00000"/>
                </a:solidFill>
              </a:rPr>
              <a:t>Função de Controle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14CCB4E-366D-D376-92C4-8C72439362FE}"/>
              </a:ext>
            </a:extLst>
          </p:cNvPr>
          <p:cNvSpPr/>
          <p:nvPr/>
        </p:nvSpPr>
        <p:spPr>
          <a:xfrm>
            <a:off x="652663" y="2623435"/>
            <a:ext cx="2640758" cy="1819482"/>
          </a:xfrm>
          <a:prstGeom prst="roundRect">
            <a:avLst/>
          </a:prstGeom>
          <a:blipFill rotWithShape="1">
            <a:blip r:embed="rId2"/>
            <a:srcRect/>
            <a:stretch>
              <a:fillRect l="-13000" r="-1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F74804B4-704D-6A37-1940-6EF6F22FDE9C}"/>
              </a:ext>
            </a:extLst>
          </p:cNvPr>
          <p:cNvSpPr/>
          <p:nvPr/>
        </p:nvSpPr>
        <p:spPr>
          <a:xfrm>
            <a:off x="652663" y="4442918"/>
            <a:ext cx="2640758" cy="979721"/>
          </a:xfrm>
          <a:custGeom>
            <a:avLst/>
            <a:gdLst>
              <a:gd name="connsiteX0" fmla="*/ 0 w 2640758"/>
              <a:gd name="connsiteY0" fmla="*/ 0 h 979721"/>
              <a:gd name="connsiteX1" fmla="*/ 2640758 w 2640758"/>
              <a:gd name="connsiteY1" fmla="*/ 0 h 979721"/>
              <a:gd name="connsiteX2" fmla="*/ 2640758 w 2640758"/>
              <a:gd name="connsiteY2" fmla="*/ 979721 h 979721"/>
              <a:gd name="connsiteX3" fmla="*/ 0 w 2640758"/>
              <a:gd name="connsiteY3" fmla="*/ 979721 h 979721"/>
              <a:gd name="connsiteX4" fmla="*/ 0 w 2640758"/>
              <a:gd name="connsiteY4" fmla="*/ 0 h 97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0758" h="979721">
                <a:moveTo>
                  <a:pt x="0" y="0"/>
                </a:moveTo>
                <a:lnTo>
                  <a:pt x="2640758" y="0"/>
                </a:lnTo>
                <a:lnTo>
                  <a:pt x="2640758" y="979721"/>
                </a:lnTo>
                <a:lnTo>
                  <a:pt x="0" y="97972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kern="1200" dirty="0"/>
              <a:t>1. Parâmetro de temperatura: Mensagem no LCD e aplicativo;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673D112-DB25-9AA1-24F2-B7FD26F5F3A3}"/>
              </a:ext>
            </a:extLst>
          </p:cNvPr>
          <p:cNvSpPr/>
          <p:nvPr/>
        </p:nvSpPr>
        <p:spPr>
          <a:xfrm>
            <a:off x="3557609" y="2623435"/>
            <a:ext cx="2640758" cy="1819482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0" b="-2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51BB348D-7C95-B950-D999-1505555FBBD0}"/>
              </a:ext>
            </a:extLst>
          </p:cNvPr>
          <p:cNvSpPr/>
          <p:nvPr/>
        </p:nvSpPr>
        <p:spPr>
          <a:xfrm>
            <a:off x="3557609" y="4442918"/>
            <a:ext cx="2640758" cy="979721"/>
          </a:xfrm>
          <a:custGeom>
            <a:avLst/>
            <a:gdLst>
              <a:gd name="connsiteX0" fmla="*/ 0 w 2640758"/>
              <a:gd name="connsiteY0" fmla="*/ 0 h 979721"/>
              <a:gd name="connsiteX1" fmla="*/ 2640758 w 2640758"/>
              <a:gd name="connsiteY1" fmla="*/ 0 h 979721"/>
              <a:gd name="connsiteX2" fmla="*/ 2640758 w 2640758"/>
              <a:gd name="connsiteY2" fmla="*/ 979721 h 979721"/>
              <a:gd name="connsiteX3" fmla="*/ 0 w 2640758"/>
              <a:gd name="connsiteY3" fmla="*/ 979721 h 979721"/>
              <a:gd name="connsiteX4" fmla="*/ 0 w 2640758"/>
              <a:gd name="connsiteY4" fmla="*/ 0 h 97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0758" h="979721">
                <a:moveTo>
                  <a:pt x="0" y="0"/>
                </a:moveTo>
                <a:lnTo>
                  <a:pt x="2640758" y="0"/>
                </a:lnTo>
                <a:lnTo>
                  <a:pt x="2640758" y="979721"/>
                </a:lnTo>
                <a:lnTo>
                  <a:pt x="0" y="97972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kern="1200" dirty="0"/>
              <a:t>2. Parâmetro de umidade – umidade baixa: Mensagem no LCD e aplicativo; Ligar a bomba e desligar a ventoinha;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5355EA0-31C4-6450-FF04-D01895C2B2F9}"/>
              </a:ext>
            </a:extLst>
          </p:cNvPr>
          <p:cNvSpPr/>
          <p:nvPr/>
        </p:nvSpPr>
        <p:spPr>
          <a:xfrm>
            <a:off x="6462554" y="2623435"/>
            <a:ext cx="2640758" cy="1819482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9000" b="-19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50965287-06A4-DFB0-C7FB-736DC5A052BD}"/>
              </a:ext>
            </a:extLst>
          </p:cNvPr>
          <p:cNvSpPr/>
          <p:nvPr/>
        </p:nvSpPr>
        <p:spPr>
          <a:xfrm>
            <a:off x="6462554" y="4442918"/>
            <a:ext cx="2640758" cy="979721"/>
          </a:xfrm>
          <a:custGeom>
            <a:avLst/>
            <a:gdLst>
              <a:gd name="connsiteX0" fmla="*/ 0 w 2640758"/>
              <a:gd name="connsiteY0" fmla="*/ 0 h 979721"/>
              <a:gd name="connsiteX1" fmla="*/ 2640758 w 2640758"/>
              <a:gd name="connsiteY1" fmla="*/ 0 h 979721"/>
              <a:gd name="connsiteX2" fmla="*/ 2640758 w 2640758"/>
              <a:gd name="connsiteY2" fmla="*/ 979721 h 979721"/>
              <a:gd name="connsiteX3" fmla="*/ 0 w 2640758"/>
              <a:gd name="connsiteY3" fmla="*/ 979721 h 979721"/>
              <a:gd name="connsiteX4" fmla="*/ 0 w 2640758"/>
              <a:gd name="connsiteY4" fmla="*/ 0 h 97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0758" h="979721">
                <a:moveTo>
                  <a:pt x="0" y="0"/>
                </a:moveTo>
                <a:lnTo>
                  <a:pt x="2640758" y="0"/>
                </a:lnTo>
                <a:lnTo>
                  <a:pt x="2640758" y="979721"/>
                </a:lnTo>
                <a:lnTo>
                  <a:pt x="0" y="97972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kern="1200" dirty="0"/>
              <a:t>3. Parâmetro de umidade - umidade alta: Mensagem no LCD e aplicativo; Desligar a bomba e ligar a ventoinha;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CDEA290-A9E1-9559-C052-6BE4BAAEDF04}"/>
              </a:ext>
            </a:extLst>
          </p:cNvPr>
          <p:cNvSpPr/>
          <p:nvPr/>
        </p:nvSpPr>
        <p:spPr>
          <a:xfrm>
            <a:off x="9367500" y="2623435"/>
            <a:ext cx="2640758" cy="1819482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000" b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7855537E-42C3-330C-D61B-9D0F5967A130}"/>
              </a:ext>
            </a:extLst>
          </p:cNvPr>
          <p:cNvSpPr/>
          <p:nvPr/>
        </p:nvSpPr>
        <p:spPr>
          <a:xfrm>
            <a:off x="9367500" y="4442918"/>
            <a:ext cx="2640758" cy="979721"/>
          </a:xfrm>
          <a:custGeom>
            <a:avLst/>
            <a:gdLst>
              <a:gd name="connsiteX0" fmla="*/ 0 w 2640758"/>
              <a:gd name="connsiteY0" fmla="*/ 0 h 979721"/>
              <a:gd name="connsiteX1" fmla="*/ 2640758 w 2640758"/>
              <a:gd name="connsiteY1" fmla="*/ 0 h 979721"/>
              <a:gd name="connsiteX2" fmla="*/ 2640758 w 2640758"/>
              <a:gd name="connsiteY2" fmla="*/ 979721 h 979721"/>
              <a:gd name="connsiteX3" fmla="*/ 0 w 2640758"/>
              <a:gd name="connsiteY3" fmla="*/ 979721 h 979721"/>
              <a:gd name="connsiteX4" fmla="*/ 0 w 2640758"/>
              <a:gd name="connsiteY4" fmla="*/ 0 h 97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0758" h="979721">
                <a:moveTo>
                  <a:pt x="0" y="0"/>
                </a:moveTo>
                <a:lnTo>
                  <a:pt x="2640758" y="0"/>
                </a:lnTo>
                <a:lnTo>
                  <a:pt x="2640758" y="979721"/>
                </a:lnTo>
                <a:lnTo>
                  <a:pt x="0" y="97972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kern="1200" dirty="0"/>
              <a:t>4. Parâmetro de umidade correto: Mensagem no LCD e no aplicativo; Desligar a bomba e a ventoinha;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A913D7-41B5-109C-0E5A-3176B56B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00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271238-EA23-C57C-B9FA-85C521CB1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989" y="151166"/>
            <a:ext cx="8911687" cy="12808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4800" dirty="0">
                <a:solidFill>
                  <a:srgbClr val="C00000"/>
                </a:solidFill>
              </a:rPr>
              <a:t>Teste Bancada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EC07509-DBFF-8130-DDF9-3A694897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19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A9477D-6942-C1E6-A772-8CCE43EC8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6036" y="791611"/>
            <a:ext cx="2856035" cy="5750095"/>
          </a:xfrm>
          <a:prstGeom prst="rect">
            <a:avLst/>
          </a:prstGeom>
        </p:spPr>
      </p:pic>
      <p:pic>
        <p:nvPicPr>
          <p:cNvPr id="6" name="WhatsApp Video 2023-04-26 at 10.05.14">
            <a:hlinkClick r:id="" action="ppaction://media"/>
            <a:extLst>
              <a:ext uri="{FF2B5EF4-FFF2-40B4-BE49-F238E27FC236}">
                <a16:creationId xmlns:a16="http://schemas.microsoft.com/office/drawing/2014/main" id="{63637AA5-6C81-8A56-8E62-F6DF1E8C3E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4349" y="1620001"/>
            <a:ext cx="7413480" cy="40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2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67E8-F4CC-4C1D-9BDA-B5C5EB79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40" y="116422"/>
            <a:ext cx="8623494" cy="800884"/>
          </a:xfrm>
        </p:spPr>
        <p:txBody>
          <a:bodyPr anchor="ctr">
            <a:normAutofit fontScale="90000"/>
          </a:bodyPr>
          <a:lstStyle/>
          <a:p>
            <a:r>
              <a:rPr lang="pt-BR" sz="5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Recall</a:t>
            </a:r>
            <a:endParaRPr lang="pt-B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AE47FBA-DD12-CC6D-E59A-1FAE078F5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6385" y="6356350"/>
            <a:ext cx="357415" cy="365125"/>
          </a:xfrm>
        </p:spPr>
        <p:txBody>
          <a:bodyPr>
            <a:normAutofit/>
          </a:bodyPr>
          <a:lstStyle/>
          <a:p>
            <a:fld id="{E197F105-14A6-443D-B7C4-F1DB1C544517}" type="slidenum">
              <a:rPr lang="pt-BR" smtClean="0"/>
              <a:t>2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C0038C-C3EA-931A-2B35-152C582EA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576" y="104966"/>
            <a:ext cx="704850" cy="809625"/>
          </a:xfrm>
          <a:prstGeom prst="rect">
            <a:avLst/>
          </a:prstGeom>
        </p:spPr>
      </p:pic>
      <p:sp>
        <p:nvSpPr>
          <p:cNvPr id="122" name="Subtitle 2">
            <a:extLst>
              <a:ext uri="{FF2B5EF4-FFF2-40B4-BE49-F238E27FC236}">
                <a16:creationId xmlns:a16="http://schemas.microsoft.com/office/drawing/2014/main" id="{4D769983-4514-87BB-A844-826ECD875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434" y="1110058"/>
            <a:ext cx="5922499" cy="4243621"/>
          </a:xfrm>
        </p:spPr>
        <p:txBody>
          <a:bodyPr vert="horz" lIns="91440" tIns="45720" rIns="91440" bIns="45720" numCol="1" rtlCol="0" anchor="t">
            <a:noAutofit/>
          </a:bodyPr>
          <a:lstStyle/>
          <a:p>
            <a:pPr algn="just"/>
            <a:r>
              <a:rPr lang="pt-BR" sz="20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No segundo semestre (2023/1), a equipe realizou uma prova de conceito para uma solução tecnológica para uma horta urbana, chamada </a:t>
            </a:r>
            <a:r>
              <a:rPr lang="pt-BR" sz="2000" dirty="0" err="1">
                <a:solidFill>
                  <a:schemeClr val="tx2">
                    <a:lumMod val="50000"/>
                  </a:schemeClr>
                </a:solidFill>
                <a:cs typeface="Calibri"/>
              </a:rPr>
              <a:t>SmartFarming</a:t>
            </a:r>
            <a:r>
              <a:rPr lang="pt-BR" sz="20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, com as seguintes propostas:</a:t>
            </a:r>
          </a:p>
          <a:p>
            <a:pPr algn="just"/>
            <a:endParaRPr lang="pt-BR" sz="2000" dirty="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pPr marL="457200" indent="-457200" algn="just">
              <a:buFont typeface="Wingdings,Sans-Serif"/>
              <a:buChar char="q"/>
            </a:pPr>
            <a:r>
              <a:rPr lang="pt-BR" sz="20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Prova de conceito de uma câmara tecnológica</a:t>
            </a:r>
            <a:endParaRPr lang="en-US" sz="2000" dirty="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pPr marL="457200" indent="-457200" algn="just">
              <a:buFont typeface="Wingdings,Sans-Serif"/>
              <a:buChar char="q"/>
            </a:pPr>
            <a:r>
              <a:rPr lang="pt-BR" sz="20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Aquisição de dados ambientais</a:t>
            </a:r>
            <a:endParaRPr lang="en-US" sz="2000" dirty="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pPr marL="457200" indent="-457200" algn="just">
              <a:buFont typeface="Wingdings,Sans-Serif"/>
              <a:buChar char="q"/>
            </a:pPr>
            <a:r>
              <a:rPr lang="pt-BR" sz="20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Monitoramento de umidade e temperatura</a:t>
            </a:r>
            <a:endParaRPr lang="en-US" sz="2000" dirty="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pPr marL="457200" indent="-457200" algn="just">
              <a:buFont typeface="Wingdings,Sans-Serif"/>
              <a:buChar char="q"/>
            </a:pPr>
            <a:r>
              <a:rPr lang="pt-BR" sz="20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Iluminação automática</a:t>
            </a:r>
            <a:endParaRPr lang="en-US" sz="2000" dirty="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pPr marL="457200" indent="-457200" algn="just">
              <a:buFont typeface="Wingdings,Sans-Serif"/>
              <a:buChar char="q"/>
            </a:pPr>
            <a:r>
              <a:rPr lang="pt-BR" sz="20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Bomba de irrigação automática</a:t>
            </a:r>
            <a:endParaRPr lang="en-US" sz="2000" dirty="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pPr marL="457200" indent="-457200" algn="just">
              <a:buFont typeface="Wingdings,Sans-Serif"/>
              <a:buChar char="q"/>
            </a:pPr>
            <a:r>
              <a:rPr lang="pt-BR" sz="20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Exaustão automática</a:t>
            </a:r>
          </a:p>
        </p:txBody>
      </p:sp>
      <p:pic>
        <p:nvPicPr>
          <p:cNvPr id="124" name="Imagem 123" descr="Uma imagem contendo carrinho de carga, mesa, cama&#10;&#10;Descrição gerada automaticamente">
            <a:extLst>
              <a:ext uri="{FF2B5EF4-FFF2-40B4-BE49-F238E27FC236}">
                <a16:creationId xmlns:a16="http://schemas.microsoft.com/office/drawing/2014/main" id="{B71CB94E-14B9-FD5E-8A40-74B167F07D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3" r="30423"/>
          <a:stretch/>
        </p:blipFill>
        <p:spPr>
          <a:xfrm>
            <a:off x="6551325" y="1155193"/>
            <a:ext cx="4659821" cy="4556342"/>
          </a:xfrm>
          <a:prstGeom prst="rect">
            <a:avLst/>
          </a:prstGeom>
        </p:spPr>
      </p:pic>
      <p:sp>
        <p:nvSpPr>
          <p:cNvPr id="126" name="Subtitle 2">
            <a:extLst>
              <a:ext uri="{FF2B5EF4-FFF2-40B4-BE49-F238E27FC236}">
                <a16:creationId xmlns:a16="http://schemas.microsoft.com/office/drawing/2014/main" id="{58AD6893-A554-7D8C-91DC-C5EF7F704232}"/>
              </a:ext>
            </a:extLst>
          </p:cNvPr>
          <p:cNvSpPr txBox="1">
            <a:spLocks/>
          </p:cNvSpPr>
          <p:nvPr/>
        </p:nvSpPr>
        <p:spPr>
          <a:xfrm>
            <a:off x="6554965" y="5547146"/>
            <a:ext cx="4660827" cy="1004989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Croqui inicial do projeto, feito no CATIA V5.</a:t>
            </a:r>
          </a:p>
        </p:txBody>
      </p:sp>
    </p:spTree>
    <p:extLst>
      <p:ext uri="{BB962C8B-B14F-4D97-AF65-F5344CB8AC3E}">
        <p14:creationId xmlns:p14="http://schemas.microsoft.com/office/powerpoint/2010/main" val="1540362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F0E86CA5-90F2-82BD-CA6D-1E5BA263E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523" y="3538312"/>
            <a:ext cx="3762225" cy="281803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6FBF1A-A1E3-1407-7643-4E18076B7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4800" dirty="0">
                <a:solidFill>
                  <a:srgbClr val="C00000"/>
                </a:solidFill>
              </a:rPr>
              <a:t>Leitura dos Dados - SD Card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F4EFAA4-7606-42F5-240F-BC442E9CF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7721" y="2074668"/>
            <a:ext cx="2796506" cy="4386555"/>
          </a:xfrm>
          <a:ln>
            <a:solidFill>
              <a:schemeClr val="tx2"/>
            </a:solidFill>
          </a:ln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E78AEC5-84F7-76D8-C4B1-B6BFA66B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20</a:t>
            </a:fld>
            <a:endParaRPr lang="pt-BR"/>
          </a:p>
        </p:txBody>
      </p:sp>
      <p:pic>
        <p:nvPicPr>
          <p:cNvPr id="3" name="Espaço Reservado para Conteúdo 5">
            <a:extLst>
              <a:ext uri="{FF2B5EF4-FFF2-40B4-BE49-F238E27FC236}">
                <a16:creationId xmlns:a16="http://schemas.microsoft.com/office/drawing/2014/main" id="{11DD93CF-E85B-8757-DBE6-C76A4D21A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451"/>
          <a:stretch/>
        </p:blipFill>
        <p:spPr>
          <a:xfrm>
            <a:off x="838200" y="2951956"/>
            <a:ext cx="8360630" cy="1645761"/>
          </a:xfrm>
          <a:prstGeom prst="rect">
            <a:avLst/>
          </a:prstGeom>
          <a:noFill/>
          <a:ln w="50800">
            <a:solidFill>
              <a:schemeClr val="tx2"/>
            </a:solidFill>
          </a:ln>
        </p:spPr>
      </p:pic>
      <p:pic>
        <p:nvPicPr>
          <p:cNvPr id="1026" name="Picture 2" descr="Cartão Micro SD 64GB SanDisk Extreme com adaptador, captura de vídeo 4K UHD  e Full HD, SDSQXAH-064G-GN6AA">
            <a:extLst>
              <a:ext uri="{FF2B5EF4-FFF2-40B4-BE49-F238E27FC236}">
                <a16:creationId xmlns:a16="http://schemas.microsoft.com/office/drawing/2014/main" id="{25B833B9-6857-A503-A9A9-687C958EC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543" y="11323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96AFF464-D87D-09B0-7768-243F9DF48DF3}"/>
              </a:ext>
            </a:extLst>
          </p:cNvPr>
          <p:cNvSpPr/>
          <p:nvPr/>
        </p:nvSpPr>
        <p:spPr>
          <a:xfrm>
            <a:off x="1772529" y="5908431"/>
            <a:ext cx="2222696" cy="323557"/>
          </a:xfrm>
          <a:prstGeom prst="rect">
            <a:avLst/>
          </a:prstGeom>
          <a:noFill/>
          <a:ln w="50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52B4F2C-C85A-BF91-9DD5-EFC4FC38AF53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 flipH="1">
            <a:off x="2883877" y="4597717"/>
            <a:ext cx="2134638" cy="1310714"/>
          </a:xfrm>
          <a:prstGeom prst="straightConnector1">
            <a:avLst/>
          </a:prstGeom>
          <a:ln w="5080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05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271238-EA23-C57C-B9FA-85C521CB1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367" y="133350"/>
            <a:ext cx="8911687" cy="12808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4800" dirty="0">
                <a:solidFill>
                  <a:srgbClr val="C00000"/>
                </a:solidFill>
              </a:rPr>
              <a:t>Planilha de Custo - Materiais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A9E6989-95A8-4291-80EA-32800794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21</a:t>
            </a:fld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787240A-2C27-D127-D228-214BD9C9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941" y="1412331"/>
            <a:ext cx="7326506" cy="531231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DB93B41-DB29-1E19-B6C6-B96774EB836D}"/>
              </a:ext>
            </a:extLst>
          </p:cNvPr>
          <p:cNvSpPr/>
          <p:nvPr/>
        </p:nvSpPr>
        <p:spPr>
          <a:xfrm>
            <a:off x="5598942" y="5964702"/>
            <a:ext cx="4578505" cy="759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9CA1471-30DD-1D86-D66A-9CFD026B5032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7568418" y="4262511"/>
            <a:ext cx="319777" cy="1702191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F8E899-84E0-C358-5DE4-21AC37B4E0B5}"/>
              </a:ext>
            </a:extLst>
          </p:cNvPr>
          <p:cNvSpPr txBox="1"/>
          <p:nvPr/>
        </p:nvSpPr>
        <p:spPr>
          <a:xfrm>
            <a:off x="707025" y="365760"/>
            <a:ext cx="3302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Barramento</a:t>
            </a:r>
          </a:p>
          <a:p>
            <a:r>
              <a:rPr lang="pt-BR" dirty="0"/>
              <a:t>Placas</a:t>
            </a:r>
          </a:p>
          <a:p>
            <a:r>
              <a:rPr lang="pt-BR" dirty="0"/>
              <a:t>Fita adesiva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FC02C6E-2534-4B8C-E324-27EB32610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35" y="2093773"/>
            <a:ext cx="10801820" cy="2045315"/>
          </a:xfrm>
          <a:prstGeom prst="rect">
            <a:avLst/>
          </a:prstGeom>
          <a:ln w="508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9676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9C1AD-DB85-B96F-D55C-8C45E3477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81" y="1185124"/>
            <a:ext cx="6285499" cy="12808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4800" dirty="0">
                <a:solidFill>
                  <a:srgbClr val="C00000"/>
                </a:solidFill>
              </a:rPr>
              <a:t>Croqui do manual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E2FD128-3F3B-1AB4-5D8C-332C7FCA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22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9C7417-84E9-8529-6691-3B54AB36685E}"/>
              </a:ext>
            </a:extLst>
          </p:cNvPr>
          <p:cNvSpPr txBox="1"/>
          <p:nvPr/>
        </p:nvSpPr>
        <p:spPr>
          <a:xfrm>
            <a:off x="1872625" y="2985757"/>
            <a:ext cx="3401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Especificação técnica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Instrução de segurança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Instrução de manutenção e conservação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Instrução de utilização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4FB78175-2AE6-227A-449A-D0315AF20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5009" y="176402"/>
            <a:ext cx="4371182" cy="6179948"/>
          </a:xfrm>
        </p:spPr>
      </p:pic>
    </p:spTree>
    <p:extLst>
      <p:ext uri="{BB962C8B-B14F-4D97-AF65-F5344CB8AC3E}">
        <p14:creationId xmlns:p14="http://schemas.microsoft.com/office/powerpoint/2010/main" val="351973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EC07509-DBFF-8130-DDF9-3A694897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23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105722-87CD-018E-5060-AEA20E76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566" y="4249718"/>
            <a:ext cx="4994031" cy="224731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C767C0A-92DD-688D-7960-700C012B9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54" y="1504999"/>
            <a:ext cx="5130669" cy="38480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0AD5F6D-CAD8-6ADF-59F3-ED0007EBD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702" y="571652"/>
            <a:ext cx="2495257" cy="332700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CA758BD-C69D-8445-462F-B82943E4AA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19" b="7507"/>
          <a:stretch/>
        </p:blipFill>
        <p:spPr>
          <a:xfrm>
            <a:off x="6096000" y="571651"/>
            <a:ext cx="1694112" cy="332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86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EC07509-DBFF-8130-DDF9-3A694897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24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BE89FE0-4F81-F11C-7032-572BC702D5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83"/>
          <a:stretch/>
        </p:blipFill>
        <p:spPr>
          <a:xfrm>
            <a:off x="1448972" y="660215"/>
            <a:ext cx="2912305" cy="587101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4D4A459-1675-7531-9032-C40556037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133" y="660215"/>
            <a:ext cx="6416431" cy="288739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330337A-08FF-6DF2-9DB5-B8EDDB180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133" y="3651518"/>
            <a:ext cx="6416431" cy="288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4423D8-F07B-2AD1-B65B-B2B31C5D3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25</a:t>
            </a:fld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53FEB51-892E-EC6D-4363-F56E5D523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0" y="1278314"/>
            <a:ext cx="2857500" cy="2857500"/>
          </a:xfrm>
          <a:prstGeom prst="rect">
            <a:avLst/>
          </a:prstGeom>
        </p:spPr>
      </p:pic>
      <p:pic>
        <p:nvPicPr>
          <p:cNvPr id="2050" name="Picture 2" descr="UBC GitHub Instructor Guide | Learning Technology Hub">
            <a:extLst>
              <a:ext uri="{FF2B5EF4-FFF2-40B4-BE49-F238E27FC236}">
                <a16:creationId xmlns:a16="http://schemas.microsoft.com/office/drawing/2014/main" id="{D16EDFF2-30C0-49BD-ED9F-AF5C323F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391952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918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0561-809A-40C9-B9C7-468AD399F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072" y="2712278"/>
            <a:ext cx="4834128" cy="1397124"/>
          </a:xfrm>
        </p:spPr>
        <p:txBody>
          <a:bodyPr/>
          <a:lstStyle/>
          <a:p>
            <a:r>
              <a:rPr lang="pt-BR" dirty="0"/>
              <a:t>Muito obrigado!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43221-15CA-484D-ADA1-14B54063F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197F105-14A6-443D-B7C4-F1DB1C544517}" type="slidenum">
              <a:rPr lang="pt-BR" smtClean="0"/>
              <a:t>26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ADD8EA-7661-4B02-0557-627294E09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576" y="104966"/>
            <a:ext cx="7048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7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67E8-F4CC-4C1D-9BDA-B5C5EB79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40" y="116422"/>
            <a:ext cx="8623494" cy="800884"/>
          </a:xfrm>
        </p:spPr>
        <p:txBody>
          <a:bodyPr anchor="ctr">
            <a:normAutofit fontScale="90000"/>
          </a:bodyPr>
          <a:lstStyle/>
          <a:p>
            <a:r>
              <a:rPr lang="pt-BR" sz="5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Recall</a:t>
            </a:r>
            <a:endParaRPr lang="pt-B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AE47FBA-DD12-CC6D-E59A-1FAE078F5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8028" y="6356350"/>
            <a:ext cx="275772" cy="365125"/>
          </a:xfrm>
        </p:spPr>
        <p:txBody>
          <a:bodyPr>
            <a:normAutofit/>
          </a:bodyPr>
          <a:lstStyle/>
          <a:p>
            <a:fld id="{E197F105-14A6-443D-B7C4-F1DB1C544517}" type="slidenum">
              <a:rPr lang="pt-BR" smtClean="0"/>
              <a:t>3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C0038C-C3EA-931A-2B35-152C582EA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576" y="104966"/>
            <a:ext cx="704850" cy="809625"/>
          </a:xfrm>
          <a:prstGeom prst="rect">
            <a:avLst/>
          </a:prstGeom>
        </p:spPr>
      </p:pic>
      <p:sp>
        <p:nvSpPr>
          <p:cNvPr id="122" name="Subtitle 2">
            <a:extLst>
              <a:ext uri="{FF2B5EF4-FFF2-40B4-BE49-F238E27FC236}">
                <a16:creationId xmlns:a16="http://schemas.microsoft.com/office/drawing/2014/main" id="{4D769983-4514-87BB-A844-826ECD875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434" y="1110058"/>
            <a:ext cx="5922499" cy="3711659"/>
          </a:xfrm>
        </p:spPr>
        <p:txBody>
          <a:bodyPr vert="horz" lIns="91440" tIns="45720" rIns="91440" bIns="45720" numCol="1" rtlCol="0" anchor="t">
            <a:noAutofit/>
          </a:bodyPr>
          <a:lstStyle/>
          <a:p>
            <a:pPr algn="just"/>
            <a:r>
              <a:rPr lang="pt-BR" sz="20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O projeto Smart Faming visava os seguintes benefícios:</a:t>
            </a:r>
          </a:p>
          <a:p>
            <a:pPr algn="just"/>
            <a:endParaRPr lang="pt-BR" sz="2000" dirty="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pPr marL="342900" indent="-342900" algn="just">
              <a:buFont typeface="Wingdings,Sans-Serif"/>
              <a:buChar char="q"/>
            </a:pPr>
            <a:r>
              <a:rPr lang="pt-BR" sz="2000" dirty="0">
                <a:cs typeface="Calibri"/>
              </a:rPr>
              <a:t>Monitoramento da condição ambiental</a:t>
            </a:r>
            <a:endParaRPr lang="en-US" sz="2000" dirty="0">
              <a:solidFill>
                <a:srgbClr val="000000"/>
              </a:solidFill>
              <a:cs typeface="Calibri"/>
            </a:endParaRPr>
          </a:p>
          <a:p>
            <a:pPr marL="342900" indent="-342900" algn="just">
              <a:buFont typeface="Wingdings,Sans-Serif"/>
              <a:buChar char="q"/>
            </a:pPr>
            <a:r>
              <a:rPr lang="pt-BR" sz="2000" dirty="0">
                <a:cs typeface="Calibri"/>
              </a:rPr>
              <a:t>Automação</a:t>
            </a:r>
            <a:endParaRPr lang="en-US" sz="2000" dirty="0">
              <a:solidFill>
                <a:srgbClr val="000000"/>
              </a:solidFill>
              <a:cs typeface="Calibri"/>
            </a:endParaRPr>
          </a:p>
          <a:p>
            <a:pPr marL="342900" indent="-342900" algn="just">
              <a:buFont typeface="Wingdings,Sans-Serif"/>
              <a:buChar char="q"/>
            </a:pPr>
            <a:r>
              <a:rPr lang="pt-BR" sz="2000" dirty="0">
                <a:cs typeface="Calibri"/>
              </a:rPr>
              <a:t>Armazenamento de dados</a:t>
            </a:r>
            <a:endParaRPr lang="en-US" sz="2000" dirty="0">
              <a:cs typeface="Calibri"/>
            </a:endParaRPr>
          </a:p>
          <a:p>
            <a:pPr marL="342900" indent="-342900" algn="just">
              <a:buFont typeface="Wingdings,Sans-Serif"/>
              <a:buChar char="q"/>
            </a:pPr>
            <a:r>
              <a:rPr lang="pt-BR" sz="2000" dirty="0">
                <a:cs typeface="Calibri"/>
              </a:rPr>
              <a:t>Análise de dados</a:t>
            </a:r>
            <a:endParaRPr lang="en-US" sz="2000" dirty="0">
              <a:solidFill>
                <a:srgbClr val="000000"/>
              </a:solidFill>
              <a:cs typeface="Calibri"/>
            </a:endParaRPr>
          </a:p>
          <a:p>
            <a:pPr marL="342900" indent="-342900" algn="just">
              <a:buFont typeface="Wingdings,Sans-Serif"/>
              <a:buChar char="q"/>
            </a:pPr>
            <a:r>
              <a:rPr lang="pt-BR" sz="2000" dirty="0">
                <a:cs typeface="Calibri"/>
              </a:rPr>
              <a:t>Justificar o investimento</a:t>
            </a:r>
            <a:endParaRPr lang="en-US" sz="2000" dirty="0">
              <a:solidFill>
                <a:srgbClr val="000000"/>
              </a:solidFill>
              <a:cs typeface="Calibri"/>
            </a:endParaRPr>
          </a:p>
          <a:p>
            <a:pPr marL="342900" indent="-342900" algn="just">
              <a:buFont typeface="Wingdings,Sans-Serif"/>
              <a:buChar char="q"/>
            </a:pPr>
            <a:r>
              <a:rPr lang="pt-BR" sz="2000" dirty="0">
                <a:cs typeface="Calibri"/>
              </a:rPr>
              <a:t>Redução de perdas</a:t>
            </a:r>
            <a:endParaRPr lang="en-US" sz="2000">
              <a:solidFill>
                <a:srgbClr val="000000"/>
              </a:solidFill>
              <a:cs typeface="Calibri"/>
            </a:endParaRPr>
          </a:p>
          <a:p>
            <a:pPr marL="342900" indent="-342900" algn="just">
              <a:buFont typeface="Wingdings,Sans-Serif"/>
              <a:buChar char="q"/>
            </a:pPr>
            <a:r>
              <a:rPr lang="pt-BR" sz="2000" dirty="0">
                <a:cs typeface="Calibri"/>
              </a:rPr>
              <a:t>Sustentabilidade</a:t>
            </a:r>
            <a:endParaRPr lang="pt-BR" dirty="0">
              <a:cs typeface="Calibri" panose="020F0502020204030204"/>
            </a:endParaRPr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F79CA3A-F90C-3E45-E3AE-A78DF59D4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451" y="302781"/>
            <a:ext cx="2856035" cy="5750095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6FC454B-77DE-4C2D-CA19-E6B154BF857B}"/>
              </a:ext>
            </a:extLst>
          </p:cNvPr>
          <p:cNvSpPr txBox="1">
            <a:spLocks/>
          </p:cNvSpPr>
          <p:nvPr/>
        </p:nvSpPr>
        <p:spPr>
          <a:xfrm>
            <a:off x="7455382" y="6052464"/>
            <a:ext cx="2862208" cy="408783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Print do dashboard com as informações, feito no </a:t>
            </a:r>
            <a:r>
              <a:rPr lang="pt-BR" sz="1400" err="1">
                <a:solidFill>
                  <a:schemeClr val="tx2">
                    <a:lumMod val="50000"/>
                  </a:schemeClr>
                </a:solidFill>
                <a:cs typeface="Calibri"/>
              </a:rPr>
              <a:t>ArduinoCloud</a:t>
            </a:r>
            <a:r>
              <a:rPr lang="pt-BR" sz="14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.</a:t>
            </a:r>
            <a:endParaRPr lang="pt-BR" sz="1400" dirty="0" err="1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2117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67E8-F4CC-4C1D-9BDA-B5C5EB79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40" y="116422"/>
            <a:ext cx="8623494" cy="800884"/>
          </a:xfrm>
        </p:spPr>
        <p:txBody>
          <a:bodyPr anchor="ctr">
            <a:normAutofit fontScale="90000"/>
          </a:bodyPr>
          <a:lstStyle/>
          <a:p>
            <a:r>
              <a:rPr lang="pt-BR" sz="5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Recall</a:t>
            </a:r>
            <a:endParaRPr lang="pt-B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AE47FBA-DD12-CC6D-E59A-1FAE078F5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8028" y="6356350"/>
            <a:ext cx="275772" cy="365125"/>
          </a:xfrm>
        </p:spPr>
        <p:txBody>
          <a:bodyPr>
            <a:normAutofit/>
          </a:bodyPr>
          <a:lstStyle/>
          <a:p>
            <a:fld id="{E197F105-14A6-443D-B7C4-F1DB1C544517}" type="slidenum">
              <a:rPr lang="pt-BR" smtClean="0"/>
              <a:t>4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C0038C-C3EA-931A-2B35-152C582EA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576" y="104966"/>
            <a:ext cx="704850" cy="809625"/>
          </a:xfrm>
          <a:prstGeom prst="rect">
            <a:avLst/>
          </a:prstGeom>
        </p:spPr>
      </p:pic>
      <p:sp>
        <p:nvSpPr>
          <p:cNvPr id="122" name="Subtitle 2">
            <a:extLst>
              <a:ext uri="{FF2B5EF4-FFF2-40B4-BE49-F238E27FC236}">
                <a16:creationId xmlns:a16="http://schemas.microsoft.com/office/drawing/2014/main" id="{4D769983-4514-87BB-A844-826ECD875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434" y="1110058"/>
            <a:ext cx="6630070" cy="3639088"/>
          </a:xfrm>
        </p:spPr>
        <p:txBody>
          <a:bodyPr vert="horz" lIns="91440" tIns="45720" rIns="91440" bIns="45720" numCol="1" rtlCol="0" anchor="t">
            <a:noAutofit/>
          </a:bodyPr>
          <a:lstStyle/>
          <a:p>
            <a:pPr algn="just"/>
            <a:r>
              <a:rPr lang="pt-BR" sz="20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Resultado Final atingido no Semestre:</a:t>
            </a:r>
          </a:p>
          <a:p>
            <a:pPr algn="just"/>
            <a:endParaRPr lang="pt-BR" sz="2000" dirty="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pPr marL="342900" indent="-342900" algn="just">
              <a:buFont typeface="Wingdings,Sans-Serif"/>
              <a:buChar char="q"/>
            </a:pPr>
            <a:r>
              <a:rPr lang="pt-BR" sz="2000" dirty="0">
                <a:solidFill>
                  <a:srgbClr val="000000"/>
                </a:solidFill>
                <a:cs typeface="Calibri"/>
              </a:rPr>
              <a:t>Montagem da Estrutura</a:t>
            </a:r>
          </a:p>
          <a:p>
            <a:pPr marL="342900" indent="-342900" algn="just">
              <a:buFont typeface="Wingdings,Sans-Serif"/>
              <a:buChar char="q"/>
            </a:pPr>
            <a:r>
              <a:rPr lang="pt-BR" sz="2000" dirty="0">
                <a:solidFill>
                  <a:srgbClr val="000000"/>
                </a:solidFill>
                <a:cs typeface="Calibri"/>
              </a:rPr>
              <a:t>Aquisição da Umidade do Solo e da Temperatura Ambiente</a:t>
            </a:r>
          </a:p>
          <a:p>
            <a:pPr marL="342900" indent="-342900" algn="just">
              <a:buFont typeface="Wingdings,Sans-Serif"/>
              <a:buChar char="q"/>
            </a:pPr>
            <a:r>
              <a:rPr lang="pt-BR" sz="2000" dirty="0">
                <a:solidFill>
                  <a:srgbClr val="000000"/>
                </a:solidFill>
                <a:cs typeface="Calibri"/>
              </a:rPr>
              <a:t>Funcionamento da Bomba Peristáltica</a:t>
            </a:r>
          </a:p>
          <a:p>
            <a:pPr marL="342900" indent="-342900" algn="just">
              <a:buFont typeface="Wingdings,Sans-Serif"/>
              <a:buChar char="q"/>
            </a:pPr>
            <a:r>
              <a:rPr lang="pt-BR" sz="2000" dirty="0">
                <a:solidFill>
                  <a:srgbClr val="000000"/>
                </a:solidFill>
                <a:cs typeface="Calibri"/>
              </a:rPr>
              <a:t>Implementação da Lâmpada LED Grow</a:t>
            </a:r>
          </a:p>
          <a:p>
            <a:pPr marL="342900" indent="-342900" algn="just">
              <a:buFont typeface="Wingdings,Sans-Serif"/>
              <a:buChar char="q"/>
            </a:pPr>
            <a:r>
              <a:rPr lang="pt-BR" sz="2000" dirty="0">
                <a:solidFill>
                  <a:srgbClr val="000000"/>
                </a:solidFill>
                <a:cs typeface="Calibri"/>
              </a:rPr>
              <a:t>Exaustor através de Cooler/Ventoinha para Processador</a:t>
            </a:r>
          </a:p>
          <a:p>
            <a:pPr marL="342900" indent="-342900" algn="just">
              <a:buFont typeface="Wingdings,Sans-Serif"/>
              <a:buChar char="q"/>
            </a:pPr>
            <a:r>
              <a:rPr lang="pt-BR" sz="2000" dirty="0">
                <a:solidFill>
                  <a:srgbClr val="000000"/>
                </a:solidFill>
                <a:cs typeface="Calibri"/>
              </a:rPr>
              <a:t>Sistema Controlado com os Dados Obtidos</a:t>
            </a:r>
          </a:p>
          <a:p>
            <a:pPr marL="342900" indent="-342900" algn="just">
              <a:buFont typeface="Wingdings,Sans-Serif"/>
              <a:buChar char="q"/>
            </a:pPr>
            <a:r>
              <a:rPr lang="pt-BR" sz="2000" dirty="0">
                <a:solidFill>
                  <a:srgbClr val="000000"/>
                </a:solidFill>
                <a:cs typeface="Calibri"/>
              </a:rPr>
              <a:t>Armazenamento de Dados pelo Cartão SD</a:t>
            </a:r>
          </a:p>
          <a:p>
            <a:pPr marL="342900" indent="-342900" algn="just">
              <a:buFont typeface="Wingdings,Sans-Serif"/>
              <a:buChar char="q"/>
            </a:pPr>
            <a:endParaRPr lang="pt-BR" sz="20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6FC454B-77DE-4C2D-CA19-E6B154BF857B}"/>
              </a:ext>
            </a:extLst>
          </p:cNvPr>
          <p:cNvSpPr txBox="1">
            <a:spLocks/>
          </p:cNvSpPr>
          <p:nvPr/>
        </p:nvSpPr>
        <p:spPr>
          <a:xfrm>
            <a:off x="7564239" y="6052464"/>
            <a:ext cx="2635423" cy="299925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Imagem da Estufa, Agosto/2023.</a:t>
            </a:r>
          </a:p>
        </p:txBody>
      </p:sp>
      <p:pic>
        <p:nvPicPr>
          <p:cNvPr id="5" name="Imagem 4" descr="Uma imagem contendo chão, no interior, mesa, rosa&#10;&#10;Descrição gerada automaticamente">
            <a:extLst>
              <a:ext uri="{FF2B5EF4-FFF2-40B4-BE49-F238E27FC236}">
                <a16:creationId xmlns:a16="http://schemas.microsoft.com/office/drawing/2014/main" id="{020E26D3-213E-DCAD-2D5A-734799810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681" y="848195"/>
            <a:ext cx="2410834" cy="520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13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67E8-F4CC-4C1D-9BDA-B5C5EB79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6121" y="241815"/>
            <a:ext cx="5700887" cy="540454"/>
          </a:xfrm>
        </p:spPr>
        <p:txBody>
          <a:bodyPr anchor="ctr">
            <a:normAutofit fontScale="90000"/>
          </a:bodyPr>
          <a:lstStyle/>
          <a:p>
            <a:r>
              <a:rPr lang="pt-BR" sz="5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Recall</a:t>
            </a:r>
            <a:endParaRPr lang="pt-B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AE47FBA-DD12-CC6D-E59A-1FAE078F5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8028" y="6356350"/>
            <a:ext cx="275772" cy="365125"/>
          </a:xfrm>
        </p:spPr>
        <p:txBody>
          <a:bodyPr>
            <a:normAutofit/>
          </a:bodyPr>
          <a:lstStyle/>
          <a:p>
            <a:fld id="{E197F105-14A6-443D-B7C4-F1DB1C544517}" type="slidenum">
              <a:rPr lang="pt-BR" smtClean="0"/>
              <a:t>5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C0038C-C3EA-931A-2B35-152C582EA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576" y="104966"/>
            <a:ext cx="704850" cy="80962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F7610AA-BFD6-A2D4-C606-068572BCB654}"/>
              </a:ext>
            </a:extLst>
          </p:cNvPr>
          <p:cNvSpPr txBox="1">
            <a:spLocks/>
          </p:cNvSpPr>
          <p:nvPr/>
        </p:nvSpPr>
        <p:spPr>
          <a:xfrm>
            <a:off x="3133914" y="786407"/>
            <a:ext cx="5922735" cy="540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Mudanças</a:t>
            </a:r>
            <a:endParaRPr lang="pt-B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D54E6541-3174-ACB9-A5CC-38C8566AE80B}"/>
              </a:ext>
            </a:extLst>
          </p:cNvPr>
          <p:cNvGrpSpPr/>
          <p:nvPr/>
        </p:nvGrpSpPr>
        <p:grpSpPr>
          <a:xfrm>
            <a:off x="1857862" y="2233567"/>
            <a:ext cx="1939912" cy="2398620"/>
            <a:chOff x="1528648" y="1965916"/>
            <a:chExt cx="1939912" cy="2398620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B2111E0E-EC50-27F0-4E6B-495A0C9DA54B}"/>
                </a:ext>
              </a:extLst>
            </p:cNvPr>
            <p:cNvGrpSpPr/>
            <p:nvPr/>
          </p:nvGrpSpPr>
          <p:grpSpPr>
            <a:xfrm>
              <a:off x="1534064" y="2197509"/>
              <a:ext cx="1934496" cy="2167027"/>
              <a:chOff x="1534064" y="2197509"/>
              <a:chExt cx="1934496" cy="2167027"/>
            </a:xfrm>
          </p:grpSpPr>
          <p:pic>
            <p:nvPicPr>
              <p:cNvPr id="6" name="Gráfico 5" descr="Usuários com preenchimento sólido">
                <a:extLst>
                  <a:ext uri="{FF2B5EF4-FFF2-40B4-BE49-F238E27FC236}">
                    <a16:creationId xmlns:a16="http://schemas.microsoft.com/office/drawing/2014/main" id="{3A0300DC-4263-CB18-C475-F1BD5A889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34064" y="2197509"/>
                <a:ext cx="1934496" cy="1934496"/>
              </a:xfrm>
              <a:prstGeom prst="rect">
                <a:avLst/>
              </a:prstGeom>
            </p:spPr>
          </p:pic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7F09D29-32CC-34BB-D2B5-0A1203668F95}"/>
                  </a:ext>
                </a:extLst>
              </p:cNvPr>
              <p:cNvSpPr txBox="1"/>
              <p:nvPr/>
            </p:nvSpPr>
            <p:spPr>
              <a:xfrm>
                <a:off x="1536021" y="3902871"/>
                <a:ext cx="514710" cy="4616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pt-BR" sz="2400" b="1" dirty="0">
                    <a:solidFill>
                      <a:srgbClr val="FFFFFF"/>
                    </a:solidFill>
                    <a:cs typeface="Calibri"/>
                  </a:rPr>
                  <a:t>10</a:t>
                </a:r>
                <a:endParaRPr lang="pt-BR" sz="2400" b="1">
                  <a:solidFill>
                    <a:srgbClr val="FFFFFF"/>
                  </a:solidFill>
                  <a:cs typeface="Calibri"/>
                </a:endParaRPr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C74FC59-6883-7C37-9EA0-9D302A129DA4}"/>
                  </a:ext>
                </a:extLst>
              </p:cNvPr>
              <p:cNvSpPr txBox="1"/>
              <p:nvPr/>
            </p:nvSpPr>
            <p:spPr>
              <a:xfrm>
                <a:off x="2949408" y="3902870"/>
                <a:ext cx="514710" cy="4616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pt-BR" sz="2400" b="1" dirty="0">
                    <a:cs typeface="Calibri"/>
                  </a:rPr>
                  <a:t>7</a:t>
                </a:r>
              </a:p>
            </p:txBody>
          </p:sp>
          <p:sp>
            <p:nvSpPr>
              <p:cNvPr id="13" name="Seta: para a Direita 12">
                <a:extLst>
                  <a:ext uri="{FF2B5EF4-FFF2-40B4-BE49-F238E27FC236}">
                    <a16:creationId xmlns:a16="http://schemas.microsoft.com/office/drawing/2014/main" id="{D8637E9D-A486-BCBB-7882-AFC8F3CA3C4D}"/>
                  </a:ext>
                </a:extLst>
              </p:cNvPr>
              <p:cNvSpPr/>
              <p:nvPr/>
            </p:nvSpPr>
            <p:spPr>
              <a:xfrm>
                <a:off x="2138516" y="3908322"/>
                <a:ext cx="725128" cy="39329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197E436-80AA-8D04-5362-EFDC0DB92779}"/>
                </a:ext>
              </a:extLst>
            </p:cNvPr>
            <p:cNvSpPr txBox="1"/>
            <p:nvPr/>
          </p:nvSpPr>
          <p:spPr>
            <a:xfrm>
              <a:off x="1528648" y="1965916"/>
              <a:ext cx="1928098" cy="46166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FFFFFF"/>
                  </a:solidFill>
                  <a:cs typeface="Calibri"/>
                </a:rPr>
                <a:t>Equipe:</a:t>
              </a:r>
              <a:endParaRPr lang="pt-BR" dirty="0"/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D8417EF9-45E6-BCF2-761A-538F29DAA97C}"/>
              </a:ext>
            </a:extLst>
          </p:cNvPr>
          <p:cNvGrpSpPr/>
          <p:nvPr/>
        </p:nvGrpSpPr>
        <p:grpSpPr>
          <a:xfrm>
            <a:off x="5203471" y="2236833"/>
            <a:ext cx="3942879" cy="2608159"/>
            <a:chOff x="3766645" y="2455924"/>
            <a:chExt cx="3942879" cy="2608159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BBAF0BF7-9BD4-88B4-E5D8-4A6BAFB54D78}"/>
                </a:ext>
              </a:extLst>
            </p:cNvPr>
            <p:cNvSpPr txBox="1"/>
            <p:nvPr/>
          </p:nvSpPr>
          <p:spPr>
            <a:xfrm>
              <a:off x="4771562" y="2455924"/>
              <a:ext cx="1928098" cy="46166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FFFFFF"/>
                  </a:solidFill>
                  <a:cs typeface="Calibri"/>
                </a:rPr>
                <a:t>Cliente:</a:t>
              </a:r>
              <a:endParaRPr lang="pt-BR" dirty="0"/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02FEE048-F545-1AB8-C73F-C77089DC0490}"/>
                </a:ext>
              </a:extLst>
            </p:cNvPr>
            <p:cNvGrpSpPr/>
            <p:nvPr/>
          </p:nvGrpSpPr>
          <p:grpSpPr>
            <a:xfrm>
              <a:off x="3766645" y="2945284"/>
              <a:ext cx="3942879" cy="2118799"/>
              <a:chOff x="6174237" y="2678687"/>
              <a:chExt cx="4073507" cy="2184113"/>
            </a:xfrm>
          </p:grpSpPr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D0DF0212-A847-3850-9520-F2E49F8E0D1B}"/>
                  </a:ext>
                </a:extLst>
              </p:cNvPr>
              <p:cNvSpPr/>
              <p:nvPr/>
            </p:nvSpPr>
            <p:spPr>
              <a:xfrm>
                <a:off x="7523227" y="3802560"/>
                <a:ext cx="1373322" cy="734961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id="{197099B4-F906-6227-09C1-F1ABFC4634C2}"/>
                  </a:ext>
                </a:extLst>
              </p:cNvPr>
              <p:cNvGrpSpPr/>
              <p:nvPr/>
            </p:nvGrpSpPr>
            <p:grpSpPr>
              <a:xfrm>
                <a:off x="6290677" y="2678688"/>
                <a:ext cx="1132741" cy="1117699"/>
                <a:chOff x="4301501" y="2425461"/>
                <a:chExt cx="876814" cy="878789"/>
              </a:xfrm>
            </p:grpSpPr>
            <p:pic>
              <p:nvPicPr>
                <p:cNvPr id="37" name="Gráfico 36" descr="Fala com preenchimento sólido">
                  <a:extLst>
                    <a:ext uri="{FF2B5EF4-FFF2-40B4-BE49-F238E27FC236}">
                      <a16:creationId xmlns:a16="http://schemas.microsoft.com/office/drawing/2014/main" id="{5918AFC0-3B3F-D58C-4A7D-40D918B009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1501" y="2425461"/>
                  <a:ext cx="876814" cy="878789"/>
                </a:xfrm>
                <a:prstGeom prst="rect">
                  <a:avLst/>
                </a:prstGeom>
              </p:spPr>
            </p:pic>
            <p:sp>
              <p:nvSpPr>
                <p:cNvPr id="46" name="Retângulo 45">
                  <a:extLst>
                    <a:ext uri="{FF2B5EF4-FFF2-40B4-BE49-F238E27FC236}">
                      <a16:creationId xmlns:a16="http://schemas.microsoft.com/office/drawing/2014/main" id="{D3A0F43F-6E36-5409-4271-536EBAE05821}"/>
                    </a:ext>
                  </a:extLst>
                </p:cNvPr>
                <p:cNvSpPr/>
                <p:nvPr/>
              </p:nvSpPr>
              <p:spPr>
                <a:xfrm>
                  <a:off x="4569030" y="2633353"/>
                  <a:ext cx="326572" cy="32657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A6267B09-9EB3-4A6F-13F8-D1216C7F4622}"/>
                  </a:ext>
                </a:extLst>
              </p:cNvPr>
              <p:cNvGrpSpPr/>
              <p:nvPr/>
            </p:nvGrpSpPr>
            <p:grpSpPr>
              <a:xfrm>
                <a:off x="9003014" y="2678687"/>
                <a:ext cx="1132741" cy="1117699"/>
                <a:chOff x="6324915" y="2425460"/>
                <a:chExt cx="876814" cy="878789"/>
              </a:xfrm>
            </p:grpSpPr>
            <p:pic>
              <p:nvPicPr>
                <p:cNvPr id="38" name="Gráfico 37" descr="Fala com preenchimento sólido">
                  <a:extLst>
                    <a:ext uri="{FF2B5EF4-FFF2-40B4-BE49-F238E27FC236}">
                      <a16:creationId xmlns:a16="http://schemas.microsoft.com/office/drawing/2014/main" id="{89840D15-1AC0-44AE-3E8C-E550763EC8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24915" y="2425460"/>
                  <a:ext cx="876814" cy="878789"/>
                </a:xfrm>
                <a:prstGeom prst="rect">
                  <a:avLst/>
                </a:prstGeom>
              </p:spPr>
            </p:pic>
            <p:sp>
              <p:nvSpPr>
                <p:cNvPr id="49" name="Triângulo isósceles 48">
                  <a:extLst>
                    <a:ext uri="{FF2B5EF4-FFF2-40B4-BE49-F238E27FC236}">
                      <a16:creationId xmlns:a16="http://schemas.microsoft.com/office/drawing/2014/main" id="{085386F0-39E6-CB82-8C57-DF90DC0C563F}"/>
                    </a:ext>
                  </a:extLst>
                </p:cNvPr>
                <p:cNvSpPr/>
                <p:nvPr/>
              </p:nvSpPr>
              <p:spPr>
                <a:xfrm>
                  <a:off x="6571012" y="2612570"/>
                  <a:ext cx="395846" cy="336469"/>
                </a:xfrm>
                <a:prstGeom prst="triangl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61" name="Agrupar 60">
                <a:extLst>
                  <a:ext uri="{FF2B5EF4-FFF2-40B4-BE49-F238E27FC236}">
                    <a16:creationId xmlns:a16="http://schemas.microsoft.com/office/drawing/2014/main" id="{47EF47A0-4684-1FCB-3232-C904405EE3E5}"/>
                  </a:ext>
                </a:extLst>
              </p:cNvPr>
              <p:cNvGrpSpPr/>
              <p:nvPr/>
            </p:nvGrpSpPr>
            <p:grpSpPr>
              <a:xfrm>
                <a:off x="6174237" y="3503292"/>
                <a:ext cx="1350575" cy="1359508"/>
                <a:chOff x="4744125" y="3134618"/>
                <a:chExt cx="1045431" cy="1068911"/>
              </a:xfrm>
            </p:grpSpPr>
            <p:pic>
              <p:nvPicPr>
                <p:cNvPr id="11" name="Gráfico 10" descr="Usuário com preenchimento sólido">
                  <a:extLst>
                    <a:ext uri="{FF2B5EF4-FFF2-40B4-BE49-F238E27FC236}">
                      <a16:creationId xmlns:a16="http://schemas.microsoft.com/office/drawing/2014/main" id="{E8D0725D-9373-1DAE-981B-0F5B7F77CF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44125" y="3134618"/>
                  <a:ext cx="1045431" cy="1068911"/>
                </a:xfrm>
                <a:prstGeom prst="rect">
                  <a:avLst/>
                </a:prstGeom>
              </p:spPr>
            </p:pic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4DAABE13-3ACE-A79D-0521-189BE4259770}"/>
                    </a:ext>
                  </a:extLst>
                </p:cNvPr>
                <p:cNvSpPr txBox="1"/>
                <p:nvPr/>
              </p:nvSpPr>
              <p:spPr>
                <a:xfrm>
                  <a:off x="5009591" y="3652705"/>
                  <a:ext cx="51471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pt-BR" sz="2400" b="1" dirty="0">
                      <a:solidFill>
                        <a:srgbClr val="FFFFFF"/>
                      </a:solidFill>
                      <a:cs typeface="Calibri"/>
                    </a:rPr>
                    <a:t>A</a:t>
                  </a:r>
                </a:p>
              </p:txBody>
            </p:sp>
          </p:grpSp>
          <p:grpSp>
            <p:nvGrpSpPr>
              <p:cNvPr id="62" name="Agrupar 61">
                <a:extLst>
                  <a:ext uri="{FF2B5EF4-FFF2-40B4-BE49-F238E27FC236}">
                    <a16:creationId xmlns:a16="http://schemas.microsoft.com/office/drawing/2014/main" id="{418BB188-07E4-929E-011F-BF40BFC22B4B}"/>
                  </a:ext>
                </a:extLst>
              </p:cNvPr>
              <p:cNvGrpSpPr/>
              <p:nvPr/>
            </p:nvGrpSpPr>
            <p:grpSpPr>
              <a:xfrm>
                <a:off x="8897169" y="3503292"/>
                <a:ext cx="1350575" cy="1359508"/>
                <a:chOff x="6851848" y="3134618"/>
                <a:chExt cx="1045431" cy="1068911"/>
              </a:xfrm>
            </p:grpSpPr>
            <p:pic>
              <p:nvPicPr>
                <p:cNvPr id="36" name="Gráfico 35" descr="Usuário com preenchimento sólido">
                  <a:extLst>
                    <a:ext uri="{FF2B5EF4-FFF2-40B4-BE49-F238E27FC236}">
                      <a16:creationId xmlns:a16="http://schemas.microsoft.com/office/drawing/2014/main" id="{7E8F5BE7-47C3-CC4F-EF85-7745723712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1848" y="3134618"/>
                  <a:ext cx="1045431" cy="1068911"/>
                </a:xfrm>
                <a:prstGeom prst="rect">
                  <a:avLst/>
                </a:prstGeom>
              </p:spPr>
            </p:pic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5A03FDD0-9172-E7D8-12FE-A53D08D10173}"/>
                    </a:ext>
                  </a:extLst>
                </p:cNvPr>
                <p:cNvSpPr txBox="1"/>
                <p:nvPr/>
              </p:nvSpPr>
              <p:spPr>
                <a:xfrm>
                  <a:off x="7123340" y="3652705"/>
                  <a:ext cx="51471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pt-BR" sz="2400" b="1" dirty="0">
                      <a:solidFill>
                        <a:srgbClr val="FFFFFF"/>
                      </a:solidFill>
                      <a:cs typeface="Calibri"/>
                    </a:rPr>
                    <a:t>B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56123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67E8-F4CC-4C1D-9BDA-B5C5EB79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40" y="116422"/>
            <a:ext cx="8623494" cy="80088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pt-BR" sz="5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Equipe Inove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AE47FBA-DD12-CC6D-E59A-1FAE078F5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197F105-14A6-443D-B7C4-F1DB1C544517}" type="slidenum">
              <a:rPr lang="pt-BR" smtClean="0"/>
              <a:t>6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C0038C-C3EA-931A-2B35-152C582EA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576" y="104966"/>
            <a:ext cx="704850" cy="809625"/>
          </a:xfrm>
          <a:prstGeom prst="rect">
            <a:avLst/>
          </a:prstGeom>
        </p:spPr>
      </p:pic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8BBEABB8-CBC2-8B1C-6771-68937E7207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7320077"/>
              </p:ext>
            </p:extLst>
          </p:nvPr>
        </p:nvGraphicFramePr>
        <p:xfrm>
          <a:off x="1499417" y="923823"/>
          <a:ext cx="9179951" cy="5718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75042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F2257E-0042-4102-AA2C-2CBDD817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159309"/>
            <a:ext cx="914400" cy="593725"/>
          </a:xfrm>
        </p:spPr>
        <p:txBody>
          <a:bodyPr>
            <a:normAutofit/>
          </a:bodyPr>
          <a:lstStyle/>
          <a:p>
            <a:fld id="{E197F105-14A6-443D-B7C4-F1DB1C544517}" type="slidenum">
              <a:rPr lang="pt-BR" smtClean="0"/>
              <a:t>7</a:t>
            </a:fld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805FB-41DE-41CA-9ACD-CC221B0CEC35}"/>
              </a:ext>
            </a:extLst>
          </p:cNvPr>
          <p:cNvSpPr txBox="1"/>
          <p:nvPr/>
        </p:nvSpPr>
        <p:spPr>
          <a:xfrm>
            <a:off x="2823175" y="313767"/>
            <a:ext cx="69257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Projeto: </a:t>
            </a:r>
            <a:r>
              <a:rPr lang="pt-BR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</a:t>
            </a:r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Farming</a:t>
            </a:r>
            <a:endParaRPr lang="pt-BR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4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3681204-13F4-9087-94E1-B37F740B9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576" y="104966"/>
            <a:ext cx="704850" cy="809625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A5A1A71-FE38-57B6-E81B-F51767FC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991" y="1180808"/>
            <a:ext cx="6654018" cy="374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6BDBC-BD96-0B05-FC47-5F5F84AFC222}"/>
              </a:ext>
            </a:extLst>
          </p:cNvPr>
          <p:cNvSpPr txBox="1">
            <a:spLocks/>
          </p:cNvSpPr>
          <p:nvPr/>
        </p:nvSpPr>
        <p:spPr>
          <a:xfrm>
            <a:off x="1941345" y="4898799"/>
            <a:ext cx="8166169" cy="779879"/>
          </a:xfrm>
          <a:prstGeom prst="rect">
            <a:avLst/>
          </a:prstGeom>
        </p:spPr>
        <p:txBody>
          <a:bodyPr vert="horz" lIns="91440" tIns="27432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/>
              <a:t>Solução</a:t>
            </a:r>
            <a:r>
              <a:rPr lang="en-US" sz="2800" dirty="0"/>
              <a:t> </a:t>
            </a:r>
            <a:r>
              <a:rPr lang="en-US" sz="2800" dirty="0" err="1"/>
              <a:t>tecnológica</a:t>
            </a:r>
            <a:r>
              <a:rPr lang="en-US" sz="2800" dirty="0"/>
              <a:t> para </a:t>
            </a:r>
            <a:r>
              <a:rPr lang="en-US" sz="2800" dirty="0" err="1"/>
              <a:t>horta</a:t>
            </a:r>
            <a:r>
              <a:rPr lang="en-US" sz="2800" dirty="0"/>
              <a:t> </a:t>
            </a:r>
            <a:r>
              <a:rPr lang="en-US" sz="2800" dirty="0" err="1"/>
              <a:t>urbana</a:t>
            </a:r>
            <a:r>
              <a:rPr lang="en-US" sz="2800" dirty="0"/>
              <a:t> (</a:t>
            </a:r>
            <a:r>
              <a:rPr lang="en-US" sz="2800" dirty="0" err="1"/>
              <a:t>Prova</a:t>
            </a:r>
            <a:r>
              <a:rPr lang="en-US" sz="2800" dirty="0"/>
              <a:t> de </a:t>
            </a:r>
            <a:r>
              <a:rPr lang="en-US" sz="2800" dirty="0" err="1"/>
              <a:t>conceito</a:t>
            </a:r>
            <a:r>
              <a:rPr lang="en-US" sz="2800" dirty="0"/>
              <a:t>)</a:t>
            </a:r>
            <a:br>
              <a:rPr lang="en-US" sz="2800" dirty="0">
                <a:solidFill>
                  <a:srgbClr val="C00000"/>
                </a:solidFill>
              </a:rPr>
            </a:br>
            <a:endParaRPr lang="en-US" sz="105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4EEEE2E-7779-530E-F6F6-8D92817E7A91}"/>
              </a:ext>
            </a:extLst>
          </p:cNvPr>
          <p:cNvSpPr txBox="1"/>
          <p:nvPr/>
        </p:nvSpPr>
        <p:spPr>
          <a:xfrm>
            <a:off x="2661266" y="5553055"/>
            <a:ext cx="6133514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err="1"/>
              <a:t>Cliente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000" dirty="0"/>
              <a:t>Prof. Leonidas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err="1"/>
              <a:t>Premissa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Entrega</a:t>
            </a:r>
            <a:endParaRPr lang="pt-BR" sz="20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0F4CC9F-0DCA-0636-089F-3E4F639F8D1F}"/>
              </a:ext>
            </a:extLst>
          </p:cNvPr>
          <p:cNvSpPr txBox="1">
            <a:spLocks/>
          </p:cNvSpPr>
          <p:nvPr/>
        </p:nvSpPr>
        <p:spPr bwMode="gray">
          <a:xfrm>
            <a:off x="531812" y="4529540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pt-BR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7F105-14A6-443D-B7C4-F1DB1C544517}" type="slidenum">
              <a:rPr lang="pt-BR" smtClean="0"/>
              <a:pPr/>
              <a:t>7</a:t>
            </a:fld>
            <a:endParaRPr lang="pt-BR" dirty="0"/>
          </a:p>
        </p:txBody>
      </p:sp>
      <p:pic>
        <p:nvPicPr>
          <p:cNvPr id="12" name="Gráfico 11" descr="Alvo">
            <a:extLst>
              <a:ext uri="{FF2B5EF4-FFF2-40B4-BE49-F238E27FC236}">
                <a16:creationId xmlns:a16="http://schemas.microsoft.com/office/drawing/2014/main" id="{1858B9FC-8EB1-6A73-FEE5-040E451EC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226165" flipH="1" flipV="1">
            <a:off x="765764" y="1070816"/>
            <a:ext cx="1091631" cy="109163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BB50873-6506-1061-B4C6-1B78F177A4F6}"/>
              </a:ext>
            </a:extLst>
          </p:cNvPr>
          <p:cNvSpPr txBox="1"/>
          <p:nvPr/>
        </p:nvSpPr>
        <p:spPr>
          <a:xfrm>
            <a:off x="852252" y="729265"/>
            <a:ext cx="1711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Propósito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CD5A245-527D-40F3-0562-11E088150141}"/>
              </a:ext>
            </a:extLst>
          </p:cNvPr>
          <p:cNvSpPr txBox="1"/>
          <p:nvPr/>
        </p:nvSpPr>
        <p:spPr>
          <a:xfrm>
            <a:off x="3477196" y="1675157"/>
            <a:ext cx="2250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Desafio?</a:t>
            </a:r>
          </a:p>
        </p:txBody>
      </p:sp>
    </p:spTree>
    <p:extLst>
      <p:ext uri="{BB962C8B-B14F-4D97-AF65-F5344CB8AC3E}">
        <p14:creationId xmlns:p14="http://schemas.microsoft.com/office/powerpoint/2010/main" val="1122521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6" grpId="0"/>
      <p:bldP spid="13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67E8-F4CC-4C1D-9BDA-B5C5EB79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498" y="-25790"/>
            <a:ext cx="8454213" cy="1041400"/>
          </a:xfrm>
        </p:spPr>
        <p:txBody>
          <a:bodyPr anchor="ctr">
            <a:normAutofit/>
          </a:bodyPr>
          <a:lstStyle/>
          <a:p>
            <a:pPr algn="ctr"/>
            <a:r>
              <a:rPr lang="pt-BR" sz="4800" dirty="0">
                <a:solidFill>
                  <a:srgbClr val="C00000"/>
                </a:solidFill>
              </a:rPr>
              <a:t>Escopo Projeto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87A12-11CE-4CDB-A167-0750A099D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680" y="1097566"/>
            <a:ext cx="5922499" cy="2331433"/>
          </a:xfrm>
        </p:spPr>
        <p:txBody>
          <a:bodyPr numCol="1">
            <a:no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2">
                    <a:lumMod val="50000"/>
                  </a:schemeClr>
                </a:solidFill>
              </a:rPr>
              <a:t>Câmara tecnológica – Prova de conceito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2">
                    <a:lumMod val="50000"/>
                  </a:schemeClr>
                </a:solidFill>
              </a:rPr>
              <a:t>Aquisição de dados ambiental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2">
                    <a:lumMod val="50000"/>
                  </a:schemeClr>
                </a:solidFill>
              </a:rPr>
              <a:t>Monitoramento umidade e temperatura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2">
                    <a:lumMod val="50000"/>
                  </a:schemeClr>
                </a:solidFill>
              </a:rPr>
              <a:t>Iluminação automática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2">
                    <a:lumMod val="50000"/>
                  </a:schemeClr>
                </a:solidFill>
              </a:rPr>
              <a:t>Bomba de irrigação automática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2">
                    <a:lumMod val="50000"/>
                  </a:schemeClr>
                </a:solidFill>
              </a:rPr>
              <a:t>Exaustão automática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pt-BR" sz="20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EF819-55D6-4CF0-80E5-3934E9CD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197F105-14A6-443D-B7C4-F1DB1C544517}" type="slidenum">
              <a:rPr lang="pt-BR" smtClean="0"/>
              <a:t>8</a:t>
            </a:fld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3C7874D-C3DC-4935-B3E0-D8B0A6E05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576" y="104966"/>
            <a:ext cx="704850" cy="809625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0077A37-121C-3C79-F695-96CAE65154EE}"/>
              </a:ext>
            </a:extLst>
          </p:cNvPr>
          <p:cNvGrpSpPr/>
          <p:nvPr/>
        </p:nvGrpSpPr>
        <p:grpSpPr>
          <a:xfrm>
            <a:off x="2133813" y="3927362"/>
            <a:ext cx="2431923" cy="1975931"/>
            <a:chOff x="6583677" y="4317890"/>
            <a:chExt cx="2293034" cy="1907391"/>
          </a:xfrm>
        </p:grpSpPr>
        <p:pic>
          <p:nvPicPr>
            <p:cNvPr id="6" name="Picture 2" descr="Sensor de Umidade do Solo - elcereza">
              <a:extLst>
                <a:ext uri="{FF2B5EF4-FFF2-40B4-BE49-F238E27FC236}">
                  <a16:creationId xmlns:a16="http://schemas.microsoft.com/office/drawing/2014/main" id="{B6AF25C1-422E-2AD6-C779-BA27016679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27" r="18867"/>
            <a:stretch/>
          </p:blipFill>
          <p:spPr bwMode="auto">
            <a:xfrm>
              <a:off x="6583677" y="4317890"/>
              <a:ext cx="2293034" cy="1907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Gráfico 18" descr="Água">
              <a:extLst>
                <a:ext uri="{FF2B5EF4-FFF2-40B4-BE49-F238E27FC236}">
                  <a16:creationId xmlns:a16="http://schemas.microsoft.com/office/drawing/2014/main" id="{22B91DC2-5028-D33B-78B1-2577D2F88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36604" y="5626977"/>
              <a:ext cx="387179" cy="387179"/>
            </a:xfrm>
            <a:prstGeom prst="rect">
              <a:avLst/>
            </a:prstGeom>
          </p:spPr>
        </p:pic>
        <p:pic>
          <p:nvPicPr>
            <p:cNvPr id="20" name="Gráfico 19" descr="Água">
              <a:extLst>
                <a:ext uri="{FF2B5EF4-FFF2-40B4-BE49-F238E27FC236}">
                  <a16:creationId xmlns:a16="http://schemas.microsoft.com/office/drawing/2014/main" id="{CFF8E12C-82DB-CAA4-76A2-0E77A1C29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91425" y="5818699"/>
              <a:ext cx="305117" cy="305117"/>
            </a:xfrm>
            <a:prstGeom prst="rect">
              <a:avLst/>
            </a:prstGeom>
          </p:spPr>
        </p:pic>
        <p:pic>
          <p:nvPicPr>
            <p:cNvPr id="21" name="Gráfico 20" descr="Água">
              <a:extLst>
                <a:ext uri="{FF2B5EF4-FFF2-40B4-BE49-F238E27FC236}">
                  <a16:creationId xmlns:a16="http://schemas.microsoft.com/office/drawing/2014/main" id="{3801F989-5DE0-4C7F-31D6-876633BA9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31162" y="5843846"/>
              <a:ext cx="305117" cy="305117"/>
            </a:xfrm>
            <a:prstGeom prst="rect">
              <a:avLst/>
            </a:prstGeom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83B8A082-7AF3-B1A8-25BF-057D6CD84E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3" r="30423"/>
          <a:stretch/>
        </p:blipFill>
        <p:spPr>
          <a:xfrm>
            <a:off x="6840993" y="1295667"/>
            <a:ext cx="5076764" cy="4973285"/>
          </a:xfrm>
          <a:prstGeom prst="rect">
            <a:avLst/>
          </a:prstGeom>
        </p:spPr>
      </p:pic>
      <p:pic>
        <p:nvPicPr>
          <p:cNvPr id="9" name="Picture 8" descr="Como a agilidade na análise de dados ajuda no crescimento da empresa? -  FiveActs">
            <a:extLst>
              <a:ext uri="{FF2B5EF4-FFF2-40B4-BE49-F238E27FC236}">
                <a16:creationId xmlns:a16="http://schemas.microsoft.com/office/drawing/2014/main" id="{13CD0885-C3CA-F1DF-565D-5F88616A6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9" t="14038" r="18596" b="16423"/>
          <a:stretch/>
        </p:blipFill>
        <p:spPr bwMode="auto">
          <a:xfrm>
            <a:off x="6069647" y="5023441"/>
            <a:ext cx="1615486" cy="171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 descr="Termômetro">
            <a:extLst>
              <a:ext uri="{FF2B5EF4-FFF2-40B4-BE49-F238E27FC236}">
                <a16:creationId xmlns:a16="http://schemas.microsoft.com/office/drawing/2014/main" id="{A0E84BB8-74FA-220B-BEB5-8807C5143E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0856" y="3053852"/>
            <a:ext cx="1206370" cy="1388021"/>
          </a:xfrm>
          <a:prstGeom prst="rect">
            <a:avLst/>
          </a:prstGeom>
        </p:spPr>
      </p:pic>
      <p:pic>
        <p:nvPicPr>
          <p:cNvPr id="5" name="Picture 6" descr="Sensor De Umidade De Solo Resistente A Corrosão, Arduino | Parcelamento sem  juros">
            <a:extLst>
              <a:ext uri="{FF2B5EF4-FFF2-40B4-BE49-F238E27FC236}">
                <a16:creationId xmlns:a16="http://schemas.microsoft.com/office/drawing/2014/main" id="{03BF4CAB-1D54-91D0-7BE6-C076DCD01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62"/>
          <a:stretch/>
        </p:blipFill>
        <p:spPr bwMode="auto">
          <a:xfrm>
            <a:off x="5151287" y="5508152"/>
            <a:ext cx="785984" cy="132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ARTÃO DE MEMÓRIA MICRO SD SANDISK 4GB – Megatronico">
            <a:extLst>
              <a:ext uri="{FF2B5EF4-FFF2-40B4-BE49-F238E27FC236}">
                <a16:creationId xmlns:a16="http://schemas.microsoft.com/office/drawing/2014/main" id="{1CD30DB0-EF64-F246-72F3-13D795037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236" y="4708281"/>
            <a:ext cx="677004" cy="67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20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67E8-F4CC-4C1D-9BDA-B5C5EB79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51" y="181183"/>
            <a:ext cx="10803987" cy="58939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pt-BR" sz="5600" dirty="0">
                <a:solidFill>
                  <a:srgbClr val="C00000"/>
                </a:solidFill>
              </a:rPr>
              <a:t>Quais os benefícios?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87A12-11CE-4CDB-A167-0750A099D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1669" y="1705719"/>
            <a:ext cx="4859024" cy="2812359"/>
          </a:xfrm>
        </p:spPr>
        <p:txBody>
          <a:bodyPr numCol="1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1"/>
                </a:solidFill>
              </a:rPr>
              <a:t>Monitoramento da condição ambiental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/>
              <a:t>A</a:t>
            </a:r>
            <a:r>
              <a:rPr lang="pt-BR" sz="2000" dirty="0">
                <a:solidFill>
                  <a:schemeClr val="tx1"/>
                </a:solidFill>
              </a:rPr>
              <a:t>utomação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1"/>
                </a:solidFill>
              </a:rPr>
              <a:t>Armazenamento de dados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1"/>
                </a:solidFill>
              </a:rPr>
              <a:t>Análise de dados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1"/>
                </a:solidFill>
              </a:rPr>
              <a:t>Justificar investimento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1"/>
                </a:solidFill>
              </a:rPr>
              <a:t>R</a:t>
            </a:r>
            <a:r>
              <a:rPr lang="pt-BR" sz="2000" i="0" cap="none" dirty="0">
                <a:solidFill>
                  <a:schemeClr val="tx1"/>
                </a:solidFill>
                <a:effectLst/>
              </a:rPr>
              <a:t>edução de </a:t>
            </a:r>
            <a:r>
              <a:rPr lang="pt-BR" sz="2000" dirty="0"/>
              <a:t>perdas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i="0" cap="none" dirty="0">
                <a:solidFill>
                  <a:schemeClr val="tx1"/>
                </a:solidFill>
                <a:effectLst/>
              </a:rPr>
              <a:t>Sustentabilidade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B2AE3-7B7F-4C6A-8B2C-695C7B222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197F105-14A6-443D-B7C4-F1DB1C544517}" type="slidenum">
              <a:rPr lang="pt-BR" smtClean="0"/>
              <a:t>9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4A22D5-A11F-42F0-9065-05470ADD9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576" y="104966"/>
            <a:ext cx="704850" cy="809625"/>
          </a:xfrm>
          <a:prstGeom prst="rect">
            <a:avLst/>
          </a:prstGeom>
        </p:spPr>
      </p:pic>
      <p:pic>
        <p:nvPicPr>
          <p:cNvPr id="6" name="Picture 8" descr="Como a agilidade na análise de dados ajuda no crescimento da empresa? -  FiveActs">
            <a:extLst>
              <a:ext uri="{FF2B5EF4-FFF2-40B4-BE49-F238E27FC236}">
                <a16:creationId xmlns:a16="http://schemas.microsoft.com/office/drawing/2014/main" id="{65F2AEF4-D620-C582-E421-DABDCEB36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9" t="14038" r="18596" b="16423"/>
          <a:stretch/>
        </p:blipFill>
        <p:spPr bwMode="auto">
          <a:xfrm>
            <a:off x="6014473" y="3111898"/>
            <a:ext cx="882981" cy="95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09819EB-E446-33A8-A759-510C30F75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994" y="1175101"/>
            <a:ext cx="1677282" cy="167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 descr="Alvo">
            <a:extLst>
              <a:ext uri="{FF2B5EF4-FFF2-40B4-BE49-F238E27FC236}">
                <a16:creationId xmlns:a16="http://schemas.microsoft.com/office/drawing/2014/main" id="{0C27B7C3-97A8-CE04-38A5-9785F8B7B3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226165" flipH="1" flipV="1">
            <a:off x="9073835" y="5609442"/>
            <a:ext cx="1091631" cy="1091631"/>
          </a:xfrm>
          <a:prstGeom prst="rect">
            <a:avLst/>
          </a:prstGeom>
        </p:spPr>
      </p:pic>
      <p:pic>
        <p:nvPicPr>
          <p:cNvPr id="9" name="Picture 2" descr="Qual a importância da automação e análise de dados para construir insights  de negócios? - Zuri">
            <a:extLst>
              <a:ext uri="{FF2B5EF4-FFF2-40B4-BE49-F238E27FC236}">
                <a16:creationId xmlns:a16="http://schemas.microsoft.com/office/drawing/2014/main" id="{D4545E72-CE4F-44FD-19F7-4EF729B9E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354" y="5029057"/>
            <a:ext cx="3163292" cy="164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itoramento ambiental de solo - Avatz">
            <a:extLst>
              <a:ext uri="{FF2B5EF4-FFF2-40B4-BE49-F238E27FC236}">
                <a16:creationId xmlns:a16="http://schemas.microsoft.com/office/drawing/2014/main" id="{DA2A8CFE-4988-E49D-24A4-A28EE93D0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77" y="3112372"/>
            <a:ext cx="4239471" cy="246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243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F7583216BF8764A8E8083D7499D03E1" ma:contentTypeVersion="4" ma:contentTypeDescription="Crie um novo documento." ma:contentTypeScope="" ma:versionID="54df72f593a30545665cd7e3b0f7ccf6">
  <xsd:schema xmlns:xsd="http://www.w3.org/2001/XMLSchema" xmlns:xs="http://www.w3.org/2001/XMLSchema" xmlns:p="http://schemas.microsoft.com/office/2006/metadata/properties" xmlns:ns2="f860a209-d8cc-4364-bd5a-3ae04ee797a3" targetNamespace="http://schemas.microsoft.com/office/2006/metadata/properties" ma:root="true" ma:fieldsID="907b6a571575402edd52fff4c74b88e3" ns2:_="">
    <xsd:import namespace="f860a209-d8cc-4364-bd5a-3ae04ee797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60a209-d8cc-4364-bd5a-3ae04ee797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4FA766-0759-4AE5-81FD-6BD363F406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5AB751-C2BC-40BC-85EC-11ADAF458A8F}">
  <ds:schemaRefs>
    <ds:schemaRef ds:uri="http://purl.org/dc/terms/"/>
    <ds:schemaRef ds:uri="3a23c986-3b9a-457d-9157-d911a51b19be"/>
    <ds:schemaRef ds:uri="6d05c04e-aa95-40af-99ca-af114b4d7d62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81CFA5D-6291-4760-A743-5D209288C1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60a209-d8cc-4364-bd5a-3ae04ee797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2619</TotalTime>
  <Words>4797</Words>
  <Application>Microsoft Office PowerPoint</Application>
  <PresentationFormat>Widescreen</PresentationFormat>
  <Paragraphs>2683</Paragraphs>
  <Slides>26</Slides>
  <Notes>15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7" baseType="lpstr">
      <vt:lpstr>Tema do Office</vt:lpstr>
      <vt:lpstr>Desenvolvimento Integrado de Produto</vt:lpstr>
      <vt:lpstr>Recall</vt:lpstr>
      <vt:lpstr>Recall</vt:lpstr>
      <vt:lpstr>Recall</vt:lpstr>
      <vt:lpstr>Recall</vt:lpstr>
      <vt:lpstr>Equipe Inove</vt:lpstr>
      <vt:lpstr>Apresentação do PowerPoint</vt:lpstr>
      <vt:lpstr>Escopo Projeto</vt:lpstr>
      <vt:lpstr>Quais os benefícios?</vt:lpstr>
      <vt:lpstr>Atividades principais Sprint 4:</vt:lpstr>
      <vt:lpstr>Cronograma</vt:lpstr>
      <vt:lpstr>Protótipo</vt:lpstr>
      <vt:lpstr>Arquitetura de Hardware</vt:lpstr>
      <vt:lpstr>Arquitetura de software</vt:lpstr>
      <vt:lpstr>Função Looping Principal</vt:lpstr>
      <vt:lpstr>Função Gravar no Cartão</vt:lpstr>
      <vt:lpstr>Função Leitura do Cartão</vt:lpstr>
      <vt:lpstr>Função de Controle</vt:lpstr>
      <vt:lpstr>Teste Bancada</vt:lpstr>
      <vt:lpstr>Leitura dos Dados - SD Card</vt:lpstr>
      <vt:lpstr>Planilha de Custo - Materiais</vt:lpstr>
      <vt:lpstr>Croqui do manual</vt:lpstr>
      <vt:lpstr>Apresentação do PowerPoint</vt:lpstr>
      <vt:lpstr>Apresentação do PowerPoint</vt:lpstr>
      <vt:lpstr>Apresentação do PowerPoint</vt:lpstr>
      <vt:lpstr>Muito 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FELIPE PEREIRA LIMA</dc:creator>
  <cp:lastModifiedBy>FELIPE PEREIRA LIMA</cp:lastModifiedBy>
  <cp:revision>536</cp:revision>
  <dcterms:created xsi:type="dcterms:W3CDTF">2023-03-18T22:39:57Z</dcterms:created>
  <dcterms:modified xsi:type="dcterms:W3CDTF">2023-08-31T14:21:24Z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0x0101004F7583216BF8764A8E8083D7499D03E1</vt:lpwstr>
  </property>
  <property fmtid="{D5CDD505-2E9C-101B-9397-08002B2CF9AE}" pid="3" name="MediaServiceImageTags">
    <vt:lpwstr/>
  </property>
  <property fmtid="{D5CDD505-2E9C-101B-9397-08002B2CF9AE}" pid="4" name="Order">
    <vt:lpwstr>12900.0000000000</vt:lpwstr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